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3" r:id="rId5"/>
    <p:sldId id="259" r:id="rId6"/>
    <p:sldId id="264" r:id="rId7"/>
    <p:sldId id="262" r:id="rId8"/>
    <p:sldId id="266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87D64-170C-1A5F-4D0E-08EBEE185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BFD4D-C4E2-6A84-F147-1FF376E8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9B20A5-E540-0934-2B49-5259D311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FE3-C029-43C5-8F7B-F093D7470619}" type="datetimeFigureOut">
              <a:rPr lang="pt-PT" smtClean="0"/>
              <a:t>01/10/2022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7FECA5-2883-6195-8BA9-E7F0707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0F953D3-63EC-1052-45D2-2F0B7194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38DB-3F28-470C-B7E0-42E35ED76C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188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5961A-3853-C373-2B14-72A65E6F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F4EC5CC-E6BA-B519-023A-EB4C0F452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FD339F-5A3E-F8BC-7BA7-052901CF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FE3-C029-43C5-8F7B-F093D7470619}" type="datetimeFigureOut">
              <a:rPr lang="pt-PT" smtClean="0"/>
              <a:t>01/10/2022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BF9645-DA3F-46C1-082C-07EE1AAA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90AAC5-F549-1C91-04AC-10DC37A3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38DB-3F28-470C-B7E0-42E35ED76C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35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67751-67F1-32FF-7FD3-F9983F6D3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23C9B54-4282-A2AA-133E-867F914E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CD1450-5DC2-2225-B2F3-29236982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FE3-C029-43C5-8F7B-F093D7470619}" type="datetimeFigureOut">
              <a:rPr lang="pt-PT" smtClean="0"/>
              <a:t>01/10/2022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6A132D-F6C3-131A-A666-F3753848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6BAFE56-C17E-ED5F-D2F4-8E636A86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38DB-3F28-470C-B7E0-42E35ED76C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852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ADF62-4562-84C2-0D63-FA10E3A4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2A2D53-1F0A-BC5C-8AE7-D02F22A0E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815983-EC41-F734-6771-C6453AC0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FE3-C029-43C5-8F7B-F093D7470619}" type="datetimeFigureOut">
              <a:rPr lang="pt-PT" smtClean="0"/>
              <a:t>01/10/2022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FF97CE-0B37-8F60-47C3-F90DAE7C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805C1B-C5F1-4A40-E2F2-4C18D343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38DB-3F28-470C-B7E0-42E35ED76C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90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22E97-91EC-A9DF-B4DF-6EF13436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6E7F3FB-5EB3-25B9-95C9-08076C56D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835658-DA2B-87D3-81DC-8759C54F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FE3-C029-43C5-8F7B-F093D7470619}" type="datetimeFigureOut">
              <a:rPr lang="pt-PT" smtClean="0"/>
              <a:t>01/10/2022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5CEE02-40B8-2E56-CB52-BC26F0CE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9EDDBD-62E0-A30D-71AF-58A7F667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38DB-3F28-470C-B7E0-42E35ED76C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027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FC3A1-0736-6EFF-2E6D-8FF5BBCD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F3B3B4-CB7F-8C45-4741-7AA1F9E71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EE9142A-BF10-8EF7-EAE4-1225DB14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23D257-9CCD-547E-310F-70D1ABB3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FE3-C029-43C5-8F7B-F093D7470619}" type="datetimeFigureOut">
              <a:rPr lang="pt-PT" smtClean="0"/>
              <a:t>01/10/2022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91597C4-2887-1710-0C0C-36773BE0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82A2DA-C7E0-9612-78D9-3B3746F2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38DB-3F28-470C-B7E0-42E35ED76C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24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4F670-BCDF-D2D0-2911-72B64B64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1A3F99D-7EBB-D29A-663C-0DC1D4BD4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1C89363-2EEC-53A5-F2B0-390CD4B8F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F0E4CAE-C8F7-9AB1-71C5-56A941C2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C6CDAD3-044D-7630-72AF-8A00EC4FC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AB7B33F-DA87-F788-3C5E-B27D5D4B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FE3-C029-43C5-8F7B-F093D7470619}" type="datetimeFigureOut">
              <a:rPr lang="pt-PT" smtClean="0"/>
              <a:t>01/10/2022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94E2A5D-2DE6-DA13-8F5F-97829068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28CB622-4E61-C36B-C911-867AFD9A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38DB-3F28-470C-B7E0-42E35ED76C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274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6E02F-54B2-A1E3-A73A-7DB5351B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852232C-BC1E-0FEC-C10B-C13857C0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FE3-C029-43C5-8F7B-F093D7470619}" type="datetimeFigureOut">
              <a:rPr lang="pt-PT" smtClean="0"/>
              <a:t>01/10/2022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D97818A-A160-D59D-B9E0-A24AB1F3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880506C-E378-788D-DE82-3D0A17D2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38DB-3F28-470C-B7E0-42E35ED76C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2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3184C74-41FF-C9E7-5B7C-34810DF2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FE3-C029-43C5-8F7B-F093D7470619}" type="datetimeFigureOut">
              <a:rPr lang="pt-PT" smtClean="0"/>
              <a:t>01/10/2022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E631EBD-9B5A-DBFF-33D2-6400D937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61CE26-84CD-9C01-4AD7-333CCB18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38DB-3F28-470C-B7E0-42E35ED76C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818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90456-8ABB-8696-8153-C65FA60B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AA8E89-B361-F098-1C46-419C9287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3FE0AA1-02D7-C9F7-4B3D-01A2D6C7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59835C-3434-EEFA-0776-F387D5AA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FE3-C029-43C5-8F7B-F093D7470619}" type="datetimeFigureOut">
              <a:rPr lang="pt-PT" smtClean="0"/>
              <a:t>01/10/2022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14CE9C4-1633-7F3B-71D4-FC853421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DBC624D-3389-10C0-312E-8F085F63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38DB-3F28-470C-B7E0-42E35ED76C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206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128AB-8674-127D-0E19-9895F37E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EC1E47F-AE8A-D92D-092B-C076B581C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6E2AB30-2AC3-F8B5-B683-A73FFFBB0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03C60D2-2D20-3E46-DB69-F2D8FF8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FE3-C029-43C5-8F7B-F093D7470619}" type="datetimeFigureOut">
              <a:rPr lang="pt-PT" smtClean="0"/>
              <a:t>01/10/2022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507936-7356-F127-E5C7-7899BF92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799E37-10AE-FD2B-3D98-68C43902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38DB-3F28-470C-B7E0-42E35ED76C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564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ADD73B9-C135-9719-33F2-48727AE9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56A89B9-B0F1-F9CC-36AC-59A8507BE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C83A6F2-DA18-B85C-ACCF-E7FC00330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9FE3-C029-43C5-8F7B-F093D7470619}" type="datetimeFigureOut">
              <a:rPr lang="pt-PT" smtClean="0"/>
              <a:t>01/10/2022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18EDB0C-1AF5-849E-B061-58F27B10C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A6CD2C1-D7C4-D157-4D86-239E1AB09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D38DB-3F28-470C-B7E0-42E35ED76C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828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árvore, exterior, natureza, caverna">
            <a:extLst>
              <a:ext uri="{FF2B5EF4-FFF2-40B4-BE49-F238E27FC236}">
                <a16:creationId xmlns:a16="http://schemas.microsoft.com/office/drawing/2014/main" id="{BDA9E46E-A6D3-D898-2D1D-AF65225BA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305" b="42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73B62C-E139-F40C-919C-DB4C1225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024" y="4657150"/>
            <a:ext cx="9144000" cy="1024041"/>
          </a:xfrm>
        </p:spPr>
        <p:txBody>
          <a:bodyPr>
            <a:normAutofit/>
          </a:bodyPr>
          <a:lstStyle/>
          <a:p>
            <a:r>
              <a:rPr lang="pt-PT" b="1" dirty="0" err="1">
                <a:solidFill>
                  <a:srgbClr val="FF0000"/>
                </a:solidFill>
                <a:latin typeface="Chiller" panose="04020404031007020602" pitchFamily="82" charset="0"/>
                <a:cs typeface="Mongolian Baiti" panose="03000500000000000000" pitchFamily="66" charset="0"/>
              </a:rPr>
              <a:t>Python</a:t>
            </a:r>
            <a:r>
              <a:rPr lang="pt-PT" b="1" dirty="0">
                <a:solidFill>
                  <a:srgbClr val="FF0000"/>
                </a:solidFill>
                <a:latin typeface="Chiller" panose="04020404031007020602" pitchFamily="82" charset="0"/>
                <a:cs typeface="Mongolian Baiti" panose="03000500000000000000" pitchFamily="66" charset="0"/>
              </a:rPr>
              <a:t> Hotel  – Escape </a:t>
            </a:r>
            <a:r>
              <a:rPr lang="pt-PT" b="1" dirty="0" err="1">
                <a:solidFill>
                  <a:srgbClr val="FF0000"/>
                </a:solidFill>
                <a:latin typeface="Chiller" panose="04020404031007020602" pitchFamily="82" charset="0"/>
                <a:cs typeface="Mongolian Baiti" panose="03000500000000000000" pitchFamily="66" charset="0"/>
              </a:rPr>
              <a:t>Room</a:t>
            </a:r>
            <a:endParaRPr lang="pt-PT" b="1" dirty="0">
              <a:solidFill>
                <a:srgbClr val="FF0000"/>
              </a:solidFill>
              <a:latin typeface="Chiller" panose="04020404031007020602" pitchFamily="82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59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6DD549-6172-62E0-A143-C850AE5F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23" y="425568"/>
            <a:ext cx="4919188" cy="625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4800" dirty="0" err="1">
                <a:solidFill>
                  <a:srgbClr val="FF0000"/>
                </a:solidFill>
                <a:latin typeface="Chiller" panose="04020404031007020602" pitchFamily="82" charset="0"/>
              </a:rPr>
              <a:t>At</a:t>
            </a:r>
            <a:r>
              <a:rPr lang="pt-PT" sz="4800" dirty="0">
                <a:solidFill>
                  <a:srgbClr val="FF0000"/>
                </a:solidFill>
                <a:latin typeface="Chiller" panose="04020404031007020602" pitchFamily="82" charset="0"/>
              </a:rPr>
              <a:t> </a:t>
            </a:r>
            <a:r>
              <a:rPr lang="pt-PT" sz="4800" dirty="0" err="1">
                <a:solidFill>
                  <a:srgbClr val="FF0000"/>
                </a:solidFill>
                <a:latin typeface="Chiller" panose="04020404031007020602" pitchFamily="82" charset="0"/>
              </a:rPr>
              <a:t>this</a:t>
            </a:r>
            <a:r>
              <a:rPr lang="pt-PT" sz="4800" dirty="0">
                <a:solidFill>
                  <a:srgbClr val="FF0000"/>
                </a:solidFill>
                <a:latin typeface="Chiller" panose="04020404031007020602" pitchFamily="82" charset="0"/>
              </a:rPr>
              <a:t> </a:t>
            </a:r>
            <a:r>
              <a:rPr lang="pt-PT" sz="4800" dirty="0" err="1">
                <a:solidFill>
                  <a:srgbClr val="FF0000"/>
                </a:solidFill>
                <a:latin typeface="Chiller" panose="04020404031007020602" pitchFamily="82" charset="0"/>
              </a:rPr>
              <a:t>fall</a:t>
            </a:r>
            <a:r>
              <a:rPr lang="pt-PT" sz="4800" dirty="0">
                <a:solidFill>
                  <a:srgbClr val="FF0000"/>
                </a:solidFill>
                <a:latin typeface="Chiller" panose="04020404031007020602" pitchFamily="82" charset="0"/>
              </a:rPr>
              <a:t>…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AA142968-1693-77EF-69B1-A7FF5ADC1FC0}"/>
              </a:ext>
            </a:extLst>
          </p:cNvPr>
          <p:cNvSpPr txBox="1">
            <a:spLocks/>
          </p:cNvSpPr>
          <p:nvPr/>
        </p:nvSpPr>
        <p:spPr>
          <a:xfrm>
            <a:off x="179023" y="2065675"/>
            <a:ext cx="5916977" cy="45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>
                <a:solidFill>
                  <a:srgbClr val="FF0000"/>
                </a:solidFill>
                <a:latin typeface="Chiller" panose="04020404031007020602" pitchFamily="8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PT" sz="4800" dirty="0" err="1"/>
              <a:t>Your</a:t>
            </a:r>
            <a:r>
              <a:rPr lang="pt-PT" sz="4800" dirty="0"/>
              <a:t> </a:t>
            </a:r>
            <a:r>
              <a:rPr lang="pt-PT" sz="4800" dirty="0" err="1"/>
              <a:t>skills</a:t>
            </a:r>
            <a:r>
              <a:rPr lang="pt-PT" sz="4800" dirty="0"/>
              <a:t> </a:t>
            </a:r>
            <a:r>
              <a:rPr lang="pt-PT" sz="4800" dirty="0" err="1"/>
              <a:t>will</a:t>
            </a:r>
            <a:r>
              <a:rPr lang="pt-PT" sz="4800" dirty="0"/>
              <a:t> </a:t>
            </a:r>
            <a:r>
              <a:rPr lang="pt-PT" sz="4800" dirty="0" err="1"/>
              <a:t>be</a:t>
            </a:r>
            <a:r>
              <a:rPr lang="pt-PT" sz="4800" dirty="0"/>
              <a:t> </a:t>
            </a:r>
            <a:r>
              <a:rPr lang="pt-PT" sz="4800" dirty="0" err="1"/>
              <a:t>tested</a:t>
            </a:r>
            <a:r>
              <a:rPr lang="pt-PT" sz="4800" dirty="0"/>
              <a:t>…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A40DFF39-5858-DAD7-17A4-A286333E051A}"/>
              </a:ext>
            </a:extLst>
          </p:cNvPr>
          <p:cNvSpPr txBox="1">
            <a:spLocks/>
          </p:cNvSpPr>
          <p:nvPr/>
        </p:nvSpPr>
        <p:spPr>
          <a:xfrm>
            <a:off x="1150189" y="3995020"/>
            <a:ext cx="9891623" cy="729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PT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>
                <a:solidFill>
                  <a:srgbClr val="FF0000"/>
                </a:solidFill>
                <a:latin typeface="Chiller" panose="04020404031007020602" pitchFamily="8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200" dirty="0"/>
              <a:t>And your survival will depend on it! </a:t>
            </a:r>
          </a:p>
        </p:txBody>
      </p:sp>
    </p:spTree>
    <p:extLst>
      <p:ext uri="{BB962C8B-B14F-4D97-AF65-F5344CB8AC3E}">
        <p14:creationId xmlns:p14="http://schemas.microsoft.com/office/powerpoint/2010/main" val="161802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B10F081-AF01-AD60-0DD5-C83B7A0F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72" y="4844518"/>
            <a:ext cx="10939731" cy="535531"/>
          </a:xfr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Be the fastest to finish and compare the result with your friends!</a:t>
            </a:r>
            <a:endParaRPr lang="pt-PT" sz="3200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D47823-3562-A7D9-8DFD-0545AE0B6E3B}"/>
              </a:ext>
            </a:extLst>
          </p:cNvPr>
          <p:cNvSpPr txBox="1"/>
          <p:nvPr/>
        </p:nvSpPr>
        <p:spPr>
          <a:xfrm>
            <a:off x="882192" y="3378608"/>
            <a:ext cx="10153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3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defRPr>
            </a:lvl1pPr>
          </a:lstStyle>
          <a:p>
            <a:r>
              <a:rPr lang="en-US" b="1" dirty="0"/>
              <a:t>A scary game with spooky scenarios and sounds!</a:t>
            </a:r>
            <a:endParaRPr lang="pt-PT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308DA7-9690-AAFC-5BBF-9484E939950E}"/>
              </a:ext>
            </a:extLst>
          </p:cNvPr>
          <p:cNvSpPr txBox="1"/>
          <p:nvPr/>
        </p:nvSpPr>
        <p:spPr>
          <a:xfrm>
            <a:off x="124287" y="1912698"/>
            <a:ext cx="1166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 </a:t>
            </a:r>
            <a:r>
              <a:rPr lang="pt-PT" sz="3200" b="1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Python</a:t>
            </a:r>
            <a:r>
              <a:rPr lang="pt-PT" sz="3200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game </a:t>
            </a:r>
            <a:r>
              <a:rPr lang="pt-PT" sz="3200" b="1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using</a:t>
            </a:r>
            <a:r>
              <a:rPr lang="pt-PT" sz="3200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Pandas, Time, </a:t>
            </a:r>
            <a:r>
              <a:rPr lang="pt-PT" sz="3200" b="1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Openpyxl</a:t>
            </a:r>
            <a:r>
              <a:rPr lang="pt-PT" sz="3200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, </a:t>
            </a:r>
            <a:r>
              <a:rPr lang="pt-PT" sz="3200" b="1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Opensound</a:t>
            </a:r>
            <a:r>
              <a:rPr lang="pt-PT" sz="3200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pt-PT" sz="3200" b="1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and</a:t>
            </a:r>
            <a:r>
              <a:rPr lang="pt-PT" sz="3200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pt-PT" sz="3200" b="1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Pillow</a:t>
            </a:r>
            <a:endParaRPr lang="pt-PT" sz="3200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A38ADA-9155-938B-5F5F-0E6281F3207C}"/>
              </a:ext>
            </a:extLst>
          </p:cNvPr>
          <p:cNvSpPr txBox="1"/>
          <p:nvPr/>
        </p:nvSpPr>
        <p:spPr>
          <a:xfrm>
            <a:off x="4305261" y="404516"/>
            <a:ext cx="330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hiller" panose="04020404031007020602" pitchFamily="82" charset="0"/>
                <a:cs typeface="Mongolian Baiti" panose="03000500000000000000" pitchFamily="66" charset="0"/>
              </a:rPr>
              <a:t>Python Hotel</a:t>
            </a:r>
            <a:endParaRPr lang="pt-PT" sz="6000" dirty="0">
              <a:latin typeface="Chiller" panose="04020404031007020602" pitchFamily="82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4C6EA1B3-0C7B-E395-483D-D4F02C623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85" r="17985"/>
          <a:stretch/>
        </p:blipFill>
        <p:spPr>
          <a:xfrm>
            <a:off x="-2743198" y="848205"/>
            <a:ext cx="13440792" cy="62513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032D0B7-CC74-535D-3702-C78E15C33B5F}"/>
              </a:ext>
            </a:extLst>
          </p:cNvPr>
          <p:cNvSpPr txBox="1"/>
          <p:nvPr/>
        </p:nvSpPr>
        <p:spPr>
          <a:xfrm>
            <a:off x="600974" y="586595"/>
            <a:ext cx="119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Escape the rooms as quickly as possible using the keys hidden along the way</a:t>
            </a:r>
            <a:endParaRPr lang="pt-PT" sz="2800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4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E57FD9F-23D7-AF24-4FF4-94E49711F413}"/>
              </a:ext>
            </a:extLst>
          </p:cNvPr>
          <p:cNvSpPr txBox="1"/>
          <p:nvPr/>
        </p:nvSpPr>
        <p:spPr>
          <a:xfrm>
            <a:off x="1325593" y="2967335"/>
            <a:ext cx="954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>
                <a:solidFill>
                  <a:srgbClr val="FF0000"/>
                </a:solidFill>
                <a:latin typeface="Chiller" panose="04020404031007020602" pitchFamily="82" charset="0"/>
              </a:rPr>
              <a:t>PYTHON HAS NEVER BEEN SO SCARY!</a:t>
            </a:r>
          </a:p>
        </p:txBody>
      </p:sp>
    </p:spTree>
    <p:extLst>
      <p:ext uri="{BB962C8B-B14F-4D97-AF65-F5344CB8AC3E}">
        <p14:creationId xmlns:p14="http://schemas.microsoft.com/office/powerpoint/2010/main" val="36436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E57FD9F-23D7-AF24-4FF4-94E49711F413}"/>
              </a:ext>
            </a:extLst>
          </p:cNvPr>
          <p:cNvSpPr txBox="1"/>
          <p:nvPr/>
        </p:nvSpPr>
        <p:spPr>
          <a:xfrm>
            <a:off x="491706" y="1006922"/>
            <a:ext cx="11404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Join the Python Hotel Slack Community and be one of the first to know about upcoming updates!</a:t>
            </a:r>
            <a:endParaRPr lang="pt-PT" sz="2800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72D116-A2AE-481B-6219-4A4553E880CF}"/>
              </a:ext>
            </a:extLst>
          </p:cNvPr>
          <p:cNvSpPr txBox="1"/>
          <p:nvPr/>
        </p:nvSpPr>
        <p:spPr>
          <a:xfrm>
            <a:off x="779847" y="4461477"/>
            <a:ext cx="545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Sounds</a:t>
            </a:r>
            <a:r>
              <a:rPr lang="pt-PT" sz="28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pt-PT" sz="2800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on</a:t>
            </a:r>
            <a:r>
              <a:rPr lang="pt-PT" sz="28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pt-PT" sz="2800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each</a:t>
            </a:r>
            <a:r>
              <a:rPr lang="pt-PT" sz="28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pt-PT" sz="2800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room</a:t>
            </a:r>
            <a:endParaRPr lang="pt-PT" sz="2800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7A5BF7-A0AA-CDA1-8B75-4515821D3224}"/>
              </a:ext>
            </a:extLst>
          </p:cNvPr>
          <p:cNvSpPr txBox="1"/>
          <p:nvPr/>
        </p:nvSpPr>
        <p:spPr>
          <a:xfrm>
            <a:off x="779847" y="4961887"/>
            <a:ext cx="545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Minigames</a:t>
            </a:r>
            <a:endParaRPr lang="pt-PT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26EF22-BF40-7C51-6D09-E886ABCC3CF3}"/>
              </a:ext>
            </a:extLst>
          </p:cNvPr>
          <p:cNvSpPr txBox="1"/>
          <p:nvPr/>
        </p:nvSpPr>
        <p:spPr>
          <a:xfrm>
            <a:off x="779847" y="5462298"/>
            <a:ext cx="545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Display </a:t>
            </a:r>
            <a:r>
              <a:rPr lang="pt-PT" sz="2800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improvements</a:t>
            </a:r>
            <a:endParaRPr lang="pt-PT" sz="2800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9DB80E4-C767-CA65-0C53-9A5F801E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08" y="2029953"/>
            <a:ext cx="2039111" cy="61010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1874B47-B1A4-693C-149D-0C7D9FC76558}"/>
              </a:ext>
            </a:extLst>
          </p:cNvPr>
          <p:cNvSpPr txBox="1"/>
          <p:nvPr/>
        </p:nvSpPr>
        <p:spPr>
          <a:xfrm>
            <a:off x="779847" y="3899512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Upcoming</a:t>
            </a:r>
            <a:r>
              <a:rPr lang="pt-PT" sz="32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pt-PT" sz="3200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Updates</a:t>
            </a:r>
            <a:r>
              <a:rPr lang="pt-PT" sz="32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5A34F9A-012A-BF42-EB83-728EE7E279F7}"/>
              </a:ext>
            </a:extLst>
          </p:cNvPr>
          <p:cNvSpPr txBox="1"/>
          <p:nvPr/>
        </p:nvSpPr>
        <p:spPr>
          <a:xfrm>
            <a:off x="8583230" y="3878767"/>
            <a:ext cx="30487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Dev’s</a:t>
            </a:r>
            <a:r>
              <a:rPr lang="pt-PT" sz="28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Team:</a:t>
            </a:r>
          </a:p>
          <a:p>
            <a:endParaRPr lang="pt-PT" sz="2800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pt-PT" sz="28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Ingrid Firmino</a:t>
            </a:r>
          </a:p>
          <a:p>
            <a:r>
              <a:rPr lang="pt-PT" sz="28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Jorge Maia</a:t>
            </a:r>
          </a:p>
          <a:p>
            <a:r>
              <a:rPr lang="pt-PT" sz="28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Tamara </a:t>
            </a:r>
            <a:r>
              <a:rPr lang="pt-PT" sz="2800" dirty="0" err="1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Costacurta</a:t>
            </a:r>
            <a:endParaRPr lang="pt-PT" sz="2800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7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530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118</Words>
  <Application>Microsoft Office PowerPoint</Application>
  <PresentationFormat>Ecrã Panorâmico</PresentationFormat>
  <Paragraphs>20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Chiller</vt:lpstr>
      <vt:lpstr>Mongolian Baiti</vt:lpstr>
      <vt:lpstr>Tema do Office</vt:lpstr>
      <vt:lpstr>Apresentação do PowerPoint</vt:lpstr>
      <vt:lpstr>Python Hotel  – Escape Room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Hotel  – Escape Room</dc:title>
  <dc:creator>User .</dc:creator>
  <cp:lastModifiedBy>User .</cp:lastModifiedBy>
  <cp:revision>6</cp:revision>
  <dcterms:created xsi:type="dcterms:W3CDTF">2022-09-29T20:13:20Z</dcterms:created>
  <dcterms:modified xsi:type="dcterms:W3CDTF">2022-10-01T11:07:29Z</dcterms:modified>
</cp:coreProperties>
</file>