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Karla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Karla-italic.fntdata"/><Relationship Id="rId10" Type="http://schemas.openxmlformats.org/officeDocument/2006/relationships/font" Target="fonts/Karla-bold.fntdata"/><Relationship Id="rId12" Type="http://schemas.openxmlformats.org/officeDocument/2006/relationships/font" Target="fonts/Karla-boldItalic.fntdata"/><Relationship Id="rId9" Type="http://schemas.openxmlformats.org/officeDocument/2006/relationships/font" Target="fonts/Karl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b9b43188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b9b43188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b9b43188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b9b43188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7703"/>
            <a:ext cx="9143999" cy="4388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Gran variabilidad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Los patrones complejos provienen de reglas sencillas. 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Similitud</a:t>
            </a:r>
            <a:r>
              <a:rPr b="1" lang="es"/>
              <a:t> con los procesos evolutivos de los seres vivos desde nivel celular.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Asociado con físicos, científicos, economistas, matemáticos, filósofos, entre otros. </a:t>
            </a:r>
            <a:endParaRPr b="1"/>
          </a:p>
        </p:txBody>
      </p:sp>
      <p:sp>
        <p:nvSpPr>
          <p:cNvPr id="63" name="Google Shape;63;p14"/>
          <p:cNvSpPr txBox="1"/>
          <p:nvPr/>
        </p:nvSpPr>
        <p:spPr>
          <a:xfrm>
            <a:off x="575325" y="4510625"/>
            <a:ext cx="692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http://www.it.uc3m.es/jvillena/irc/practicas/09-10/04mem.pdf</a:t>
            </a:r>
            <a:endParaRPr sz="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1768300"/>
            <a:ext cx="8520600" cy="19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500">
                <a:solidFill>
                  <a:srgbClr val="202124"/>
                </a:solidFill>
                <a:latin typeface="Karla"/>
                <a:ea typeface="Karla"/>
                <a:cs typeface="Karla"/>
                <a:sym typeface="Karla"/>
              </a:rPr>
              <a:t>Angel German Delgadillo Moreno. 	LAE</a:t>
            </a:r>
            <a:endParaRPr b="1" sz="2500">
              <a:solidFill>
                <a:srgbClr val="202124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500">
                <a:solidFill>
                  <a:srgbClr val="202124"/>
                </a:solidFill>
                <a:latin typeface="Karla"/>
                <a:ea typeface="Karla"/>
                <a:cs typeface="Karla"/>
                <a:sym typeface="Karla"/>
              </a:rPr>
              <a:t>Ingrid Florentino Medrano.	LAE</a:t>
            </a:r>
            <a:endParaRPr b="1" sz="2500"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377703"/>
            <a:ext cx="9143999" cy="4388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