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9d032eff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9d032eff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9d032eff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9d032eff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49d032eff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49d032eff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49d032eff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49d032eff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Aspectos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Ingrid Ipanaqué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1303800" y="2743198"/>
            <a:ext cx="34305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151157"/>
                </a:solidFill>
                <a:latin typeface="Arial"/>
                <a:ea typeface="Arial"/>
                <a:cs typeface="Arial"/>
                <a:sym typeface="Arial"/>
              </a:rPr>
              <a:t>"Brindar un contexto al programador que permita separar claramente componentes y aspectos, separando componentes entre sí, aspectos entre sí, y aspectos de componentes"</a:t>
            </a:r>
            <a:endParaRPr/>
          </a:p>
        </p:txBody>
      </p:sp>
      <p:sp>
        <p:nvSpPr>
          <p:cNvPr id="285" name="Google Shape;285;p14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POA</a:t>
            </a:r>
            <a:r>
              <a:rPr lang="es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nos dice que si alguna funcionalidad de nuestro código se repite en diferentes módulos, lo mejor sería extraerla del programa principal y hacer de ella un aspecto en lugar de crear jerarquías complicadas.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Aspecto (aspect):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Unidad modular que se disemina por la estructura de otras unidades funcionales..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Punto de corte (pointcut)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Qué parte del programa se debe de insertar un aspecto.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Consejo (advice)</a:t>
            </a:r>
            <a:r>
              <a:rPr lang="e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Es el código que ejecutará el aspecto.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POO vs. POA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POO: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Abstraer problemas de forma más simbólica para el humano.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Los objetos manipulan los datos.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Las clases nos ofrecen sus funcionalidades</a:t>
            </a:r>
            <a:endParaRPr/>
          </a:p>
        </p:txBody>
      </p:sp>
      <p:sp>
        <p:nvSpPr>
          <p:cNvPr id="292" name="Google Shape;292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POA: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 alguna funcionalidad se repite en diferentes módulos, lo mejor sería extraerla del programa principal.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262063"/>
            <a:ext cx="38100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Ventajas y desventajas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303800" y="1597875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Modulariza el programa.</a:t>
            </a:r>
            <a:endParaRPr sz="105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Vuelve más limpio el código fuente.</a:t>
            </a:r>
            <a:endParaRPr sz="105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Puede mezclarse con cualquier otro paradigma de programación.</a:t>
            </a:r>
            <a:endParaRPr sz="105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Permite la comunicación entre diferentes lenguajes de programación que comparten aspectos.</a:t>
            </a:r>
            <a:endParaRPr sz="105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2" type="body"/>
          </p:nvPr>
        </p:nvSpPr>
        <p:spPr>
          <a:xfrm>
            <a:off x="4903650" y="1597950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Desventajas:</a:t>
            </a:r>
            <a:endParaRPr b="1" sz="1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Sufre de un antipatrón de diseño: acciones a distancia.</a:t>
            </a:r>
            <a:endParaRPr sz="105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Vuelve difícil de comprender el código puesto que el programa hace tareas que no están en los métodos que deberían estar.</a:t>
            </a:r>
            <a:endParaRPr sz="1050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050"/>
              <a:buFont typeface="Arial"/>
              <a:buChar char="●"/>
            </a:pPr>
            <a:r>
              <a:rPr lang="es" sz="1050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Es un poco complicado identificar cuándo es óptimo utilizar POA de forma eficiente.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