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4"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10/9/2018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10/9/2018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10/9/2018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10/9/2018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10/9/2018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Liberi</a:t>
            </a:r>
            <a:r>
              <a:rPr lang="en-US" dirty="0" smtClean="0"/>
              <a:t>. - Research</a:t>
            </a:r>
            <a:endParaRPr lang="bg-BG" dirty="0"/>
          </a:p>
        </p:txBody>
      </p:sp>
      <p:sp>
        <p:nvSpPr>
          <p:cNvPr id="3" name="Subtitle 2"/>
          <p:cNvSpPr>
            <a:spLocks noGrp="1"/>
          </p:cNvSpPr>
          <p:nvPr>
            <p:ph type="subTitle" idx="1"/>
          </p:nvPr>
        </p:nvSpPr>
        <p:spPr/>
        <p:txBody>
          <a:bodyPr/>
          <a:lstStyle/>
          <a:p>
            <a:r>
              <a:rPr lang="en-US" dirty="0" smtClean="0"/>
              <a:t>Alex </a:t>
            </a:r>
            <a:r>
              <a:rPr lang="en-US" dirty="0" err="1" smtClean="0"/>
              <a:t>Maslarski</a:t>
            </a:r>
            <a:endParaRPr lang="bg-BG" dirty="0"/>
          </a:p>
        </p:txBody>
      </p:sp>
    </p:spTree>
    <p:extLst>
      <p:ext uri="{BB962C8B-B14F-4D97-AF65-F5344CB8AC3E}">
        <p14:creationId xmlns:p14="http://schemas.microsoft.com/office/powerpoint/2010/main" val="3206233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group</a:t>
            </a:r>
            <a:endParaRPr lang="bg-BG" dirty="0"/>
          </a:p>
        </p:txBody>
      </p:sp>
      <p:sp>
        <p:nvSpPr>
          <p:cNvPr id="3" name="Content Placeholder 2"/>
          <p:cNvSpPr>
            <a:spLocks noGrp="1"/>
          </p:cNvSpPr>
          <p:nvPr>
            <p:ph idx="1"/>
          </p:nvPr>
        </p:nvSpPr>
        <p:spPr/>
        <p:txBody>
          <a:bodyPr/>
          <a:lstStyle/>
          <a:p>
            <a:r>
              <a:rPr lang="en-US" dirty="0" smtClean="0"/>
              <a:t>The main target group for the website is all active sport supporters over the age of 14. </a:t>
            </a:r>
          </a:p>
          <a:p>
            <a:r>
              <a:rPr lang="en-US" dirty="0" smtClean="0"/>
              <a:t>Mainly European audience as the ultras culture is not that popular in the USA and in other parts of the world with some small exceptions.</a:t>
            </a:r>
          </a:p>
          <a:p>
            <a:r>
              <a:rPr lang="en-US" dirty="0" smtClean="0"/>
              <a:t>Interested in sports and the casual subculture.</a:t>
            </a:r>
            <a:endParaRPr lang="bg-BG" dirty="0"/>
          </a:p>
        </p:txBody>
      </p:sp>
    </p:spTree>
    <p:extLst>
      <p:ext uri="{BB962C8B-B14F-4D97-AF65-F5344CB8AC3E}">
        <p14:creationId xmlns:p14="http://schemas.microsoft.com/office/powerpoint/2010/main" val="510831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Perfect user</a:t>
            </a:r>
            <a:endParaRPr lang="bg-BG" dirty="0"/>
          </a:p>
        </p:txBody>
      </p:sp>
      <p:sp>
        <p:nvSpPr>
          <p:cNvPr id="3" name="Content Placeholder 2"/>
          <p:cNvSpPr>
            <a:spLocks noGrp="1"/>
          </p:cNvSpPr>
          <p:nvPr>
            <p:ph idx="1"/>
          </p:nvPr>
        </p:nvSpPr>
        <p:spPr/>
        <p:txBody>
          <a:bodyPr/>
          <a:lstStyle/>
          <a:p>
            <a:r>
              <a:rPr lang="en-US" dirty="0" smtClean="0"/>
              <a:t>The perfect user would be in the age between 14 and 35 years old, supports a football team actively and is interested in ultras. Also is interested in casual clothing brands such as Weekend Offender, </a:t>
            </a:r>
            <a:r>
              <a:rPr lang="en-US" dirty="0" err="1" smtClean="0"/>
              <a:t>PeacefullHooligan</a:t>
            </a:r>
            <a:r>
              <a:rPr lang="en-US" dirty="0" smtClean="0"/>
              <a:t>, </a:t>
            </a:r>
            <a:r>
              <a:rPr lang="en-US" dirty="0" err="1" smtClean="0"/>
              <a:t>Pgwear</a:t>
            </a:r>
            <a:r>
              <a:rPr lang="en-US" dirty="0" smtClean="0"/>
              <a:t>, Adidas, Nike,  </a:t>
            </a:r>
            <a:r>
              <a:rPr lang="en-US" dirty="0" err="1" smtClean="0"/>
              <a:t>NewBalance</a:t>
            </a:r>
            <a:r>
              <a:rPr lang="en-US" dirty="0"/>
              <a:t> </a:t>
            </a:r>
            <a:r>
              <a:rPr lang="en-US" dirty="0" smtClean="0"/>
              <a:t>and </a:t>
            </a:r>
            <a:r>
              <a:rPr lang="en-US" dirty="0" err="1" smtClean="0"/>
              <a:t>othere</a:t>
            </a:r>
            <a:r>
              <a:rPr lang="en-US" dirty="0" smtClean="0"/>
              <a:t> similar. </a:t>
            </a:r>
          </a:p>
          <a:p>
            <a:r>
              <a:rPr lang="en-US" dirty="0" smtClean="0"/>
              <a:t>The user would go on the website to check out the latest news in the ultras world, see performances, choreographies, </a:t>
            </a:r>
            <a:r>
              <a:rPr lang="en-US" dirty="0" err="1" smtClean="0"/>
              <a:t>pyroshows</a:t>
            </a:r>
            <a:r>
              <a:rPr lang="en-US" dirty="0" smtClean="0"/>
              <a:t>, fights and other interesting information such as interviews, history, ideas and campaigns. </a:t>
            </a:r>
          </a:p>
          <a:p>
            <a:r>
              <a:rPr lang="en-US" dirty="0" smtClean="0"/>
              <a:t>He would also be able to find a shop where he can buy clothing matching his taste.</a:t>
            </a:r>
            <a:endParaRPr lang="bg-BG" dirty="0"/>
          </a:p>
        </p:txBody>
      </p:sp>
    </p:spTree>
    <p:extLst>
      <p:ext uri="{BB962C8B-B14F-4D97-AF65-F5344CB8AC3E}">
        <p14:creationId xmlns:p14="http://schemas.microsoft.com/office/powerpoint/2010/main" val="3557557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9601200" cy="711200"/>
          </a:xfrm>
        </p:spPr>
        <p:txBody>
          <a:bodyPr/>
          <a:lstStyle/>
          <a:p>
            <a:r>
              <a:rPr lang="en-US" dirty="0" smtClean="0"/>
              <a:t>Inspirations</a:t>
            </a:r>
            <a:endParaRPr lang="bg-BG" dirty="0"/>
          </a:p>
        </p:txBody>
      </p:sp>
      <p:sp>
        <p:nvSpPr>
          <p:cNvPr id="3" name="Content Placeholder 2"/>
          <p:cNvSpPr>
            <a:spLocks noGrp="1"/>
          </p:cNvSpPr>
          <p:nvPr>
            <p:ph idx="1"/>
          </p:nvPr>
        </p:nvSpPr>
        <p:spPr>
          <a:xfrm>
            <a:off x="1371600" y="711200"/>
            <a:ext cx="9601200" cy="800100"/>
          </a:xfrm>
        </p:spPr>
        <p:txBody>
          <a:bodyPr/>
          <a:lstStyle/>
          <a:p>
            <a:r>
              <a:rPr lang="en-US" dirty="0" smtClean="0"/>
              <a:t>Of course I myself am a user of this type of online magazines, so I took inspiration from them and also thought about what I as a user would like to see in one place .</a:t>
            </a:r>
            <a:endParaRPr lang="bg-B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422400"/>
            <a:ext cx="7175500" cy="403194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9350" y="2652241"/>
            <a:ext cx="7175500" cy="4031947"/>
          </a:xfrm>
          <a:prstGeom prst="rect">
            <a:avLst/>
          </a:prstGeom>
        </p:spPr>
      </p:pic>
    </p:spTree>
    <p:extLst>
      <p:ext uri="{BB962C8B-B14F-4D97-AF65-F5344CB8AC3E}">
        <p14:creationId xmlns:p14="http://schemas.microsoft.com/office/powerpoint/2010/main" val="3700382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9601200" cy="711200"/>
          </a:xfrm>
        </p:spPr>
        <p:txBody>
          <a:bodyPr/>
          <a:lstStyle/>
          <a:p>
            <a:r>
              <a:rPr lang="en-US" dirty="0" smtClean="0"/>
              <a:t>Research - Surveys</a:t>
            </a:r>
            <a:endParaRPr lang="bg-BG" dirty="0"/>
          </a:p>
        </p:txBody>
      </p:sp>
      <p:sp>
        <p:nvSpPr>
          <p:cNvPr id="3" name="Content Placeholder 2"/>
          <p:cNvSpPr>
            <a:spLocks noGrp="1"/>
          </p:cNvSpPr>
          <p:nvPr>
            <p:ph idx="1"/>
          </p:nvPr>
        </p:nvSpPr>
        <p:spPr>
          <a:xfrm>
            <a:off x="1371600" y="593725"/>
            <a:ext cx="9601200" cy="952500"/>
          </a:xfrm>
        </p:spPr>
        <p:txBody>
          <a:bodyPr/>
          <a:lstStyle/>
          <a:p>
            <a:r>
              <a:rPr lang="en-US" dirty="0" smtClean="0"/>
              <a:t>In a survey I carried out I found out that over 50% of the international students in Aarhus actively support a football or other sports club. Most of the people are interested in casual clothing and would like to see more information about it.</a:t>
            </a:r>
            <a:endParaRPr lang="bg-B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546225"/>
            <a:ext cx="4620270" cy="261974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8816" y="1546225"/>
            <a:ext cx="5601482" cy="259116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1600" y="4165966"/>
            <a:ext cx="4572638" cy="258163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4238" y="4137387"/>
            <a:ext cx="5643005" cy="2600688"/>
          </a:xfrm>
          <a:prstGeom prst="rect">
            <a:avLst/>
          </a:prstGeom>
        </p:spPr>
      </p:pic>
    </p:spTree>
    <p:extLst>
      <p:ext uri="{BB962C8B-B14F-4D97-AF65-F5344CB8AC3E}">
        <p14:creationId xmlns:p14="http://schemas.microsoft.com/office/powerpoint/2010/main" val="2439244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9601200" cy="711200"/>
          </a:xfrm>
        </p:spPr>
        <p:txBody>
          <a:bodyPr/>
          <a:lstStyle/>
          <a:p>
            <a:r>
              <a:rPr lang="en-US" dirty="0" smtClean="0"/>
              <a:t>Casual clothing - Surveys</a:t>
            </a:r>
            <a:endParaRPr lang="bg-B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544456"/>
            <a:ext cx="4744112" cy="2600688"/>
          </a:xfrm>
          <a:prstGeom prst="rect">
            <a:avLst/>
          </a:prstGeom>
        </p:spPr>
      </p:pic>
      <p:sp>
        <p:nvSpPr>
          <p:cNvPr id="5" name="TextBox 4"/>
          <p:cNvSpPr txBox="1"/>
          <p:nvPr/>
        </p:nvSpPr>
        <p:spPr>
          <a:xfrm>
            <a:off x="6489700" y="1638300"/>
            <a:ext cx="5168900" cy="1754326"/>
          </a:xfrm>
          <a:prstGeom prst="rect">
            <a:avLst/>
          </a:prstGeom>
          <a:noFill/>
        </p:spPr>
        <p:txBody>
          <a:bodyPr wrap="square" rtlCol="0">
            <a:spAutoFit/>
          </a:bodyPr>
          <a:lstStyle/>
          <a:p>
            <a:r>
              <a:rPr lang="en-US" dirty="0" smtClean="0"/>
              <a:t>Majority of the people are interested in casual clothing, so I decided to showcase a shop on my website. The shop I linked is external and belongs to other supporters from Bulgaria. They gave me their permission to use their products in my website.</a:t>
            </a:r>
            <a:endParaRPr lang="bg-BG" dirty="0"/>
          </a:p>
        </p:txBody>
      </p:sp>
    </p:spTree>
    <p:extLst>
      <p:ext uri="{BB962C8B-B14F-4D97-AF65-F5344CB8AC3E}">
        <p14:creationId xmlns:p14="http://schemas.microsoft.com/office/powerpoint/2010/main" val="1821680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9601200" cy="800100"/>
          </a:xfrm>
        </p:spPr>
        <p:txBody>
          <a:bodyPr/>
          <a:lstStyle/>
          <a:p>
            <a:r>
              <a:rPr lang="en-US" dirty="0" smtClean="0"/>
              <a:t>Research – Interviews with classmates</a:t>
            </a:r>
            <a:endParaRPr lang="bg-BG" dirty="0"/>
          </a:p>
        </p:txBody>
      </p:sp>
      <p:sp>
        <p:nvSpPr>
          <p:cNvPr id="3" name="Content Placeholder 2"/>
          <p:cNvSpPr>
            <a:spLocks noGrp="1"/>
          </p:cNvSpPr>
          <p:nvPr>
            <p:ph idx="1"/>
          </p:nvPr>
        </p:nvSpPr>
        <p:spPr>
          <a:xfrm>
            <a:off x="1371600" y="800100"/>
            <a:ext cx="9601200" cy="5715000"/>
          </a:xfrm>
        </p:spPr>
        <p:txBody>
          <a:bodyPr>
            <a:normAutofit/>
          </a:bodyPr>
          <a:lstStyle/>
          <a:p>
            <a:r>
              <a:rPr lang="en-US" dirty="0" smtClean="0"/>
              <a:t>Based on the interviews with 4 of my classmates, I understood that even if they are not interested in this topic at first, after they took a look of some performances and after hearing some stories from me, they became more and more interested and would consider reading more about this type of culture. Most of them attended sports events but didn’t pay much attention to the </a:t>
            </a:r>
            <a:r>
              <a:rPr lang="en-US" dirty="0" err="1" smtClean="0"/>
              <a:t>supporters’performance</a:t>
            </a:r>
            <a:r>
              <a:rPr lang="en-US" dirty="0" smtClean="0"/>
              <a:t> on the stands. My online magazine’s aim is to change that. Also some of them consider their clothing style as casual and think that a link to a shop would be useful for them.</a:t>
            </a:r>
          </a:p>
          <a:p>
            <a:pPr marL="0" indent="0">
              <a:buNone/>
            </a:pPr>
            <a:r>
              <a:rPr lang="en-US" dirty="0" smtClean="0">
                <a:ln w="0"/>
                <a:solidFill>
                  <a:schemeClr val="accent1"/>
                </a:solidFill>
                <a:effectLst>
                  <a:outerShdw blurRad="38100" dist="25400" dir="5400000" algn="ctr" rotWithShape="0">
                    <a:srgbClr val="6E747A">
                      <a:alpha val="43000"/>
                    </a:srgbClr>
                  </a:outerShdw>
                </a:effectLst>
              </a:rPr>
              <a:t>Questions:</a:t>
            </a:r>
            <a:endParaRPr lang="en-US" dirty="0">
              <a:ln w="0"/>
              <a:solidFill>
                <a:schemeClr val="accent1"/>
              </a:solidFill>
              <a:effectLst>
                <a:outerShdw blurRad="38100" dist="25400" dir="5400000" algn="ctr" rotWithShape="0">
                  <a:srgbClr val="6E747A">
                    <a:alpha val="43000"/>
                  </a:srgbClr>
                </a:outerShdw>
              </a:effectLst>
            </a:endParaRPr>
          </a:p>
          <a:p>
            <a:pPr lvl="0"/>
            <a:r>
              <a:rPr lang="en-US" dirty="0"/>
              <a:t>Have you ever attended a sports event?</a:t>
            </a:r>
            <a:endParaRPr lang="bg-BG" dirty="0"/>
          </a:p>
          <a:p>
            <a:pPr lvl="0"/>
            <a:r>
              <a:rPr lang="en-US" dirty="0"/>
              <a:t>What do you think of the atmosphere?</a:t>
            </a:r>
            <a:endParaRPr lang="bg-BG" dirty="0"/>
          </a:p>
          <a:p>
            <a:pPr lvl="0"/>
            <a:r>
              <a:rPr lang="en-US" dirty="0"/>
              <a:t>Are you interested in sport fans and their performance on the stands?</a:t>
            </a:r>
            <a:endParaRPr lang="bg-BG" dirty="0"/>
          </a:p>
          <a:p>
            <a:pPr lvl="0"/>
            <a:r>
              <a:rPr lang="en-US" dirty="0"/>
              <a:t>Would you like to know more about a specific supporters group, their performances, history etc.?</a:t>
            </a:r>
            <a:endParaRPr lang="bg-BG" dirty="0"/>
          </a:p>
          <a:p>
            <a:pPr lvl="0"/>
            <a:r>
              <a:rPr lang="en-US" dirty="0"/>
              <a:t>Are you interested in casual clothing and would you consider your dressing as casual? </a:t>
            </a:r>
            <a:r>
              <a:rPr lang="en-US" dirty="0" err="1"/>
              <a:t>Favourite</a:t>
            </a:r>
            <a:r>
              <a:rPr lang="en-US" dirty="0"/>
              <a:t> brands?</a:t>
            </a:r>
            <a:endParaRPr lang="bg-BG" dirty="0"/>
          </a:p>
          <a:p>
            <a:endParaRPr lang="bg-BG" dirty="0"/>
          </a:p>
        </p:txBody>
      </p:sp>
    </p:spTree>
    <p:extLst>
      <p:ext uri="{BB962C8B-B14F-4D97-AF65-F5344CB8AC3E}">
        <p14:creationId xmlns:p14="http://schemas.microsoft.com/office/powerpoint/2010/main" val="804108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6600" y="0"/>
            <a:ext cx="5410200" cy="6858000"/>
          </a:xfrm>
        </p:spPr>
        <p:txBody>
          <a:bodyPr>
            <a:normAutofit/>
          </a:bodyPr>
          <a:lstStyle/>
          <a:p>
            <a:pPr marL="0" indent="0">
              <a:buNone/>
            </a:pPr>
            <a:r>
              <a:rPr lang="en-US" dirty="0"/>
              <a:t>LYUDMIL</a:t>
            </a:r>
            <a:endParaRPr lang="bg-BG" dirty="0"/>
          </a:p>
          <a:p>
            <a:pPr marL="457200" lvl="0" indent="-457200">
              <a:buFont typeface="+mj-lt"/>
              <a:buAutoNum type="arabicPeriod"/>
            </a:pPr>
            <a:r>
              <a:rPr lang="en-US" dirty="0"/>
              <a:t>Yes. Basketball and football</a:t>
            </a:r>
            <a:endParaRPr lang="bg-BG" dirty="0"/>
          </a:p>
          <a:p>
            <a:pPr marL="457200" lvl="0" indent="-457200">
              <a:buFont typeface="+mj-lt"/>
              <a:buAutoNum type="arabicPeriod"/>
            </a:pPr>
            <a:r>
              <a:rPr lang="en-US" dirty="0"/>
              <a:t>Inspiring and Exciting</a:t>
            </a:r>
            <a:endParaRPr lang="bg-BG" dirty="0"/>
          </a:p>
          <a:p>
            <a:pPr marL="457200" lvl="0" indent="-457200">
              <a:buFont typeface="+mj-lt"/>
              <a:buAutoNum type="arabicPeriod"/>
            </a:pPr>
            <a:r>
              <a:rPr lang="en-US" dirty="0"/>
              <a:t>Yes probably in football</a:t>
            </a:r>
            <a:endParaRPr lang="bg-BG" dirty="0"/>
          </a:p>
          <a:p>
            <a:pPr marL="457200" lvl="0" indent="-457200">
              <a:buFont typeface="+mj-lt"/>
              <a:buAutoNum type="arabicPeriod"/>
            </a:pPr>
            <a:r>
              <a:rPr lang="en-US" dirty="0"/>
              <a:t>Yes of course</a:t>
            </a:r>
            <a:endParaRPr lang="bg-BG" dirty="0"/>
          </a:p>
          <a:p>
            <a:pPr marL="457200" lvl="0" indent="-457200">
              <a:buFont typeface="+mj-lt"/>
              <a:buAutoNum type="arabicPeriod"/>
            </a:pPr>
            <a:r>
              <a:rPr lang="en-US" dirty="0"/>
              <a:t>Yes I consider my clothing style as casual. I wear Adidas and Lacoste.</a:t>
            </a:r>
            <a:endParaRPr lang="bg-BG" dirty="0"/>
          </a:p>
          <a:p>
            <a:pPr marL="0" indent="0">
              <a:buNone/>
            </a:pPr>
            <a:r>
              <a:rPr lang="en-US" dirty="0"/>
              <a:t>ADAM</a:t>
            </a:r>
            <a:endParaRPr lang="bg-BG" dirty="0"/>
          </a:p>
          <a:p>
            <a:pPr marL="457200" lvl="0" indent="-457200">
              <a:buFont typeface="+mj-lt"/>
              <a:buAutoNum type="arabicPeriod"/>
            </a:pPr>
            <a:r>
              <a:rPr lang="en-US" dirty="0"/>
              <a:t>Yes, Ice hockey</a:t>
            </a:r>
            <a:endParaRPr lang="bg-BG" dirty="0"/>
          </a:p>
          <a:p>
            <a:pPr marL="457200" lvl="0" indent="-457200">
              <a:buFont typeface="+mj-lt"/>
              <a:buAutoNum type="arabicPeriod"/>
            </a:pPr>
            <a:r>
              <a:rPr lang="en-US" dirty="0"/>
              <a:t>A lot of fans cheering, aggressive, lots of fun</a:t>
            </a:r>
            <a:endParaRPr lang="bg-BG" dirty="0"/>
          </a:p>
          <a:p>
            <a:pPr marL="457200" lvl="0" indent="-457200">
              <a:buFont typeface="+mj-lt"/>
              <a:buAutoNum type="arabicPeriod"/>
            </a:pPr>
            <a:r>
              <a:rPr lang="en-US" dirty="0"/>
              <a:t>Not much</a:t>
            </a:r>
            <a:endParaRPr lang="bg-BG" dirty="0"/>
          </a:p>
          <a:p>
            <a:pPr marL="457200" lvl="0" indent="-457200">
              <a:buFont typeface="+mj-lt"/>
              <a:buAutoNum type="arabicPeriod"/>
            </a:pPr>
            <a:r>
              <a:rPr lang="en-US" dirty="0"/>
              <a:t>Yes</a:t>
            </a:r>
            <a:endParaRPr lang="bg-BG" dirty="0"/>
          </a:p>
          <a:p>
            <a:pPr marL="457200" lvl="0" indent="-457200">
              <a:buFont typeface="+mj-lt"/>
              <a:buAutoNum type="arabicPeriod"/>
            </a:pPr>
            <a:r>
              <a:rPr lang="en-US" dirty="0"/>
              <a:t>Yes, Nike, vans, Jordan </a:t>
            </a:r>
            <a:r>
              <a:rPr lang="en-US" dirty="0" smtClean="0"/>
              <a:t>H&amp;M</a:t>
            </a:r>
            <a:endParaRPr lang="bg-BG" dirty="0"/>
          </a:p>
        </p:txBody>
      </p:sp>
      <p:sp>
        <p:nvSpPr>
          <p:cNvPr id="5" name="Content Placeholder 2"/>
          <p:cNvSpPr txBox="1">
            <a:spLocks/>
          </p:cNvSpPr>
          <p:nvPr/>
        </p:nvSpPr>
        <p:spPr>
          <a:xfrm>
            <a:off x="6273800" y="0"/>
            <a:ext cx="5410200" cy="68580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dirty="0"/>
              <a:t>PAVEL</a:t>
            </a:r>
            <a:endParaRPr lang="bg-BG" dirty="0"/>
          </a:p>
          <a:p>
            <a:pPr marL="457200" lvl="0" indent="-457200">
              <a:buFont typeface="+mj-lt"/>
              <a:buAutoNum type="arabicPeriod"/>
            </a:pPr>
            <a:r>
              <a:rPr lang="en-US" dirty="0"/>
              <a:t>Yes, Football, wrestling, tennis, volleyball, running, drifting, racing, slalom</a:t>
            </a:r>
            <a:endParaRPr lang="bg-BG" dirty="0"/>
          </a:p>
          <a:p>
            <a:pPr marL="457200" lvl="0" indent="-457200">
              <a:buFont typeface="+mj-lt"/>
              <a:buAutoNum type="arabicPeriod"/>
            </a:pPr>
            <a:r>
              <a:rPr lang="en-US" dirty="0"/>
              <a:t>Yes, Pleasant, Cheering, flags and BEER</a:t>
            </a:r>
            <a:endParaRPr lang="bg-BG" dirty="0"/>
          </a:p>
          <a:p>
            <a:pPr marL="457200" lvl="0" indent="-457200">
              <a:buFont typeface="+mj-lt"/>
              <a:buAutoNum type="arabicPeriod"/>
            </a:pPr>
            <a:r>
              <a:rPr lang="en-US" dirty="0"/>
              <a:t>Not much</a:t>
            </a:r>
            <a:endParaRPr lang="bg-BG" dirty="0"/>
          </a:p>
          <a:p>
            <a:pPr marL="457200" lvl="0" indent="-457200">
              <a:buFont typeface="+mj-lt"/>
              <a:buAutoNum type="arabicPeriod"/>
            </a:pPr>
            <a:r>
              <a:rPr lang="en-US" dirty="0"/>
              <a:t>Yes, history, fighting political views</a:t>
            </a:r>
            <a:endParaRPr lang="bg-BG" dirty="0"/>
          </a:p>
          <a:p>
            <a:pPr marL="457200" lvl="0" indent="-457200">
              <a:buFont typeface="+mj-lt"/>
              <a:buAutoNum type="arabicPeriod"/>
            </a:pPr>
            <a:r>
              <a:rPr lang="en-US" dirty="0"/>
              <a:t>Yes, Nike, H&amp;M, ZARA, Hollister, Levi’s, VANS</a:t>
            </a:r>
            <a:endParaRPr lang="bg-BG" dirty="0"/>
          </a:p>
          <a:p>
            <a:pPr marL="0" indent="0">
              <a:buNone/>
            </a:pPr>
            <a:r>
              <a:rPr lang="en-US" dirty="0" smtClean="0"/>
              <a:t>JARO</a:t>
            </a:r>
            <a:endParaRPr lang="bg-BG" dirty="0"/>
          </a:p>
          <a:p>
            <a:pPr marL="457200" lvl="0" indent="-457200">
              <a:buFont typeface="+mj-lt"/>
              <a:buAutoNum type="arabicPeriod"/>
            </a:pPr>
            <a:r>
              <a:rPr lang="en-US" dirty="0"/>
              <a:t>Yes, Football, Hockey</a:t>
            </a:r>
            <a:endParaRPr lang="bg-BG" dirty="0"/>
          </a:p>
          <a:p>
            <a:pPr marL="457200" lvl="0" indent="-457200">
              <a:buFont typeface="+mj-lt"/>
              <a:buAutoNum type="arabicPeriod"/>
            </a:pPr>
            <a:r>
              <a:rPr lang="en-US" dirty="0"/>
              <a:t>Yes, it depends on the opponent</a:t>
            </a:r>
            <a:endParaRPr lang="bg-BG" dirty="0"/>
          </a:p>
          <a:p>
            <a:pPr marL="457200" lvl="0" indent="-457200">
              <a:buFont typeface="+mj-lt"/>
              <a:buAutoNum type="arabicPeriod"/>
            </a:pPr>
            <a:r>
              <a:rPr lang="en-US" dirty="0"/>
              <a:t>Maybe yes</a:t>
            </a:r>
            <a:endParaRPr lang="bg-BG" dirty="0"/>
          </a:p>
          <a:p>
            <a:pPr marL="457200" lvl="0" indent="-457200">
              <a:buFont typeface="+mj-lt"/>
              <a:buAutoNum type="arabicPeriod"/>
            </a:pPr>
            <a:r>
              <a:rPr lang="en-US" dirty="0"/>
              <a:t>Yes definitely</a:t>
            </a:r>
            <a:endParaRPr lang="bg-BG" dirty="0"/>
          </a:p>
          <a:p>
            <a:pPr marL="457200" lvl="0" indent="-457200">
              <a:buFont typeface="+mj-lt"/>
              <a:buAutoNum type="arabicPeriod"/>
            </a:pPr>
            <a:r>
              <a:rPr lang="en-US" dirty="0"/>
              <a:t>Yes, Nike</a:t>
            </a:r>
            <a:endParaRPr lang="bg-BG" dirty="0"/>
          </a:p>
        </p:txBody>
      </p:sp>
    </p:spTree>
    <p:extLst>
      <p:ext uri="{BB962C8B-B14F-4D97-AF65-F5344CB8AC3E}">
        <p14:creationId xmlns:p14="http://schemas.microsoft.com/office/powerpoint/2010/main" val="2293484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01600"/>
            <a:ext cx="9601200" cy="711200"/>
          </a:xfrm>
        </p:spPr>
        <p:txBody>
          <a:bodyPr/>
          <a:lstStyle/>
          <a:p>
            <a:r>
              <a:rPr lang="en-US" dirty="0" smtClean="0"/>
              <a:t>Summary</a:t>
            </a:r>
            <a:endParaRPr lang="bg-BG" dirty="0"/>
          </a:p>
        </p:txBody>
      </p:sp>
      <p:sp>
        <p:nvSpPr>
          <p:cNvPr id="3" name="Content Placeholder 2"/>
          <p:cNvSpPr>
            <a:spLocks noGrp="1"/>
          </p:cNvSpPr>
          <p:nvPr>
            <p:ph idx="1"/>
          </p:nvPr>
        </p:nvSpPr>
        <p:spPr>
          <a:xfrm>
            <a:off x="1371600" y="1574800"/>
            <a:ext cx="9601200" cy="4292600"/>
          </a:xfrm>
        </p:spPr>
        <p:txBody>
          <a:bodyPr/>
          <a:lstStyle/>
          <a:p>
            <a:r>
              <a:rPr lang="en-US" dirty="0" smtClean="0"/>
              <a:t>Based on all research and information gathered, the purpose of my online magazine is to keep people from the ultras culture informed about the latest news, but also let other more regular supporters and people dive in the culture and understand it more as it sometimes seems crazy when looking from the side. The magazine will have some articles explaining some specific parts of the ultras world so regular people understand it more.</a:t>
            </a:r>
            <a:endParaRPr lang="bg-BG" dirty="0"/>
          </a:p>
        </p:txBody>
      </p:sp>
    </p:spTree>
    <p:extLst>
      <p:ext uri="{BB962C8B-B14F-4D97-AF65-F5344CB8AC3E}">
        <p14:creationId xmlns:p14="http://schemas.microsoft.com/office/powerpoint/2010/main" val="371393810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43</TotalTime>
  <Words>697</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Franklin Gothic Book</vt:lpstr>
      <vt:lpstr>Crop</vt:lpstr>
      <vt:lpstr>Liberi. - Research</vt:lpstr>
      <vt:lpstr>Target group</vt:lpstr>
      <vt:lpstr>Perfect user</vt:lpstr>
      <vt:lpstr>Inspirations</vt:lpstr>
      <vt:lpstr>Research - Surveys</vt:lpstr>
      <vt:lpstr>Casual clothing - Surveys</vt:lpstr>
      <vt:lpstr>Research – Interviews with classmates</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Liberi. - Research</dc:title>
  <dc:creator>Потребител на Windows</dc:creator>
  <cp:lastModifiedBy>Потребител на Windows</cp:lastModifiedBy>
  <cp:revision>4</cp:revision>
  <dcterms:created xsi:type="dcterms:W3CDTF">2018-10-09T13:37:17Z</dcterms:created>
  <dcterms:modified xsi:type="dcterms:W3CDTF">2018-10-09T14:20:42Z</dcterms:modified>
</cp:coreProperties>
</file>