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" name="Shape 4"/>
          <p:cNvSpPr/>
          <p:nvPr>
            <p:ph idx="2" type="sldImg"/>
          </p:nvPr>
        </p:nvSpPr>
        <p:spPr>
          <a:xfrm>
            <a:off x="1371600" y="763587"/>
            <a:ext cx="5027611" cy="377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" name="Shape 6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0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4" type="sldNum"/>
          </p:nvPr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, text on left, text on righ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layout with centered title and subtitle placeholder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0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110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80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5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3237" y="1768475"/>
            <a:ext cx="9069386" cy="43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0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110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80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5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503237" y="1768475"/>
            <a:ext cx="9069386" cy="43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0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110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80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5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4294967295"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Checkout</a:t>
            </a:r>
          </a:p>
        </p:txBody>
      </p:sp>
      <p:sp>
        <p:nvSpPr>
          <p:cNvPr id="37" name="Shape 37"/>
          <p:cNvSpPr txBox="1"/>
          <p:nvPr>
            <p:ph idx="4294967295" type="body"/>
          </p:nvPr>
        </p:nvSpPr>
        <p:spPr>
          <a:xfrm>
            <a:off x="503237" y="1768475"/>
            <a:ext cx="4427537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16625">
            <a:noAutofit/>
          </a:bodyPr>
          <a:lstStyle/>
          <a:p>
            <a:pPr indent="-330200" lvl="0" marL="4318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Ingvild Kongsgaard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Kayla </a:t>
            </a:r>
            <a:r>
              <a:rPr lang="en-US" sz="2200">
                <a:solidFill>
                  <a:schemeClr val="dk1"/>
                </a:solidFill>
              </a:rPr>
              <a:t>Libuszowski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Dennis Mesina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Harjinder Gill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Matt Miller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Mayank Choudhary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Logan Garcia</a:t>
            </a: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9675" y="1768475"/>
            <a:ext cx="6218236" cy="380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4294967295"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Sprints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503237" y="1768475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1150">
            <a:noAutofit/>
          </a:bodyPr>
          <a:lstStyle/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1: Initial Design and Skeleton Files</a:t>
            </a: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2: Implementation of Files and Initial Research of GUI</a:t>
            </a: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3: Flat File Support and Mock GUI Windows</a:t>
            </a: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4: Finish Design of GUI and Start Tying Backend to Frontend</a:t>
            </a: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5: Finish Tying Backend to Frontend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82561" y="1563687"/>
            <a:ext cx="9693275" cy="5661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1150">
            <a:noAutofit/>
          </a:bodyPr>
          <a:lstStyle/>
          <a:p>
            <a:pPr indent="-330200" lvl="0" marL="4318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track of multiple stores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track of individual products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Add or remove products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an inventory for each store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Warehouse feature inside inventory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clocking in and out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Keep track of hours, sick time, vacation time, sales, etc.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sales/discounts that affect certain items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Monthly sales goals for each employee and store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Diagram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650" y="1768475"/>
            <a:ext cx="7551737" cy="43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 Diagram - Transaction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925" y="1768475"/>
            <a:ext cx="5668962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Plan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03225" y="1768475"/>
            <a:ext cx="9071100" cy="5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75">
            <a:noAutofit/>
          </a:bodyPr>
          <a:lstStyle/>
          <a:p>
            <a: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687" y="1768475"/>
            <a:ext cx="5944040" cy="55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