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Sniglet"/>
      <p:regular r:id="rId11"/>
    </p:embeddedFont>
    <p:embeddedFont>
      <p:font typeface="Walter Turncoat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Sniglet-regular.fntdata"/><Relationship Id="rId10" Type="http://schemas.openxmlformats.org/officeDocument/2006/relationships/slide" Target="slides/slide6.xml"/><Relationship Id="rId12" Type="http://schemas.openxmlformats.org/officeDocument/2006/relationships/font" Target="fonts/WalterTurncoat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ffedeafa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ffedea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fedeafad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ffedeaf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ffedeafa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ffedeaf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ffedeafad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ffedeaf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fedeafa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fedeaf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ctrTitle"/>
          </p:nvPr>
        </p:nvSpPr>
        <p:spPr>
          <a:xfrm>
            <a:off x="651300" y="41776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Psychiatrist Chat Bot</a:t>
            </a:r>
            <a:endParaRPr sz="5600"/>
          </a:p>
        </p:txBody>
      </p:sp>
      <p:sp>
        <p:nvSpPr>
          <p:cNvPr id="48" name="Google Shape;48;p11"/>
          <p:cNvSpPr/>
          <p:nvPr/>
        </p:nvSpPr>
        <p:spPr>
          <a:xfrm>
            <a:off x="1120080" y="1537250"/>
            <a:ext cx="6903827" cy="102978"/>
          </a:xfrm>
          <a:custGeom>
            <a:rect b="b" l="l" r="r" t="t"/>
            <a:pathLst>
              <a:path extrusionOk="0" h="2831" w="27831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/>
        </p:nvSpPr>
        <p:spPr>
          <a:xfrm>
            <a:off x="685800" y="2019275"/>
            <a:ext cx="82464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Backend Team: </a:t>
            </a:r>
            <a:br>
              <a:rPr b="1" lang="en" sz="26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b="1" lang="en" sz="26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Enrique Hernandez, Kenny Chhoeun</a:t>
            </a:r>
            <a:br>
              <a:rPr b="1" lang="en" sz="26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b="1" lang="en" sz="26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Marcos Herrera, Matthew Chang</a:t>
            </a:r>
            <a:endParaRPr b="1" sz="26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474263" y="175275"/>
            <a:ext cx="8195460" cy="4792941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4354726" y="175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ctrTitle"/>
          </p:nvPr>
        </p:nvSpPr>
        <p:spPr>
          <a:xfrm>
            <a:off x="524425" y="-166437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Deployment Diagram</a:t>
            </a:r>
            <a:endParaRPr sz="4600"/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13" y="1027975"/>
            <a:ext cx="6169625" cy="38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/>
          <p:nvPr/>
        </p:nvSpPr>
        <p:spPr>
          <a:xfrm>
            <a:off x="5129406" y="706325"/>
            <a:ext cx="2826693" cy="184073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371475" rotWithShape="0" algn="bl">
              <a:srgbClr val="FF0000">
                <a:alpha val="9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204600" y="1037175"/>
            <a:ext cx="8889900" cy="358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niglet"/>
              <a:buChar char="❖"/>
            </a:pPr>
            <a:r>
              <a:rPr lang="en" sz="21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A</a:t>
            </a:r>
            <a:r>
              <a:rPr lang="en" sz="21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fter a user creates their account, their credentials are stored in Firestore</a:t>
            </a:r>
            <a:br>
              <a:rPr lang="en" sz="21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</a:br>
            <a:endParaRPr sz="21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niglet"/>
              <a:buChar char="❖"/>
            </a:pPr>
            <a:r>
              <a:rPr lang="en" sz="2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Firebase </a:t>
            </a:r>
            <a:r>
              <a:rPr lang="en" sz="2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authenticates</a:t>
            </a:r>
            <a:r>
              <a:rPr lang="en" sz="2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users logging in</a:t>
            </a:r>
            <a:endParaRPr sz="21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Sniglet"/>
              <a:buChar char="❖"/>
            </a:pPr>
            <a:r>
              <a:rPr lang="en" sz="2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Chat commences, user messages are saved in Firestore for resuming chat later</a:t>
            </a:r>
            <a:r>
              <a:rPr lang="en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br>
              <a:rPr lang="en" sz="1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</a:br>
            <a:endParaRPr sz="1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niglet"/>
              <a:buChar char="❖"/>
            </a:pPr>
            <a:r>
              <a:rPr lang="en" sz="2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Users’ messages are analyzed by the bot to ultimately diagnose their emotions</a:t>
            </a:r>
            <a:endParaRPr sz="21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Sniglet"/>
                <a:ea typeface="Sniglet"/>
                <a:cs typeface="Sniglet"/>
                <a:sym typeface="Sniglet"/>
              </a:rPr>
              <a:t>* visualized by the component diagram in next slide</a:t>
            </a:r>
            <a:endParaRPr>
              <a:solidFill>
                <a:srgbClr val="B7B7B7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524425" y="-166437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General Logic Flow</a:t>
            </a:r>
            <a:endParaRPr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713275" y="1235276"/>
            <a:ext cx="8042700" cy="35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ctrTitle"/>
          </p:nvPr>
        </p:nvSpPr>
        <p:spPr>
          <a:xfrm>
            <a:off x="639400" y="7546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77" y="1304800"/>
            <a:ext cx="6892550" cy="345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522750" y="-164975"/>
            <a:ext cx="8098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&amp; Bot Greeting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0" y="1193625"/>
            <a:ext cx="3771900" cy="2276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4162775" y="994825"/>
            <a:ext cx="4902300" cy="3781800"/>
            <a:chOff x="4162775" y="994825"/>
            <a:chExt cx="4902300" cy="3781800"/>
          </a:xfrm>
        </p:grpSpPr>
        <p:sp>
          <p:nvSpPr>
            <p:cNvPr id="79" name="Google Shape;79;p15"/>
            <p:cNvSpPr/>
            <p:nvPr/>
          </p:nvSpPr>
          <p:spPr>
            <a:xfrm>
              <a:off x="4162775" y="994825"/>
              <a:ext cx="4902300" cy="3781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0" name="Google Shape;8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54000" y="1025063"/>
              <a:ext cx="3743325" cy="14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95713" y="2510975"/>
              <a:ext cx="4859900" cy="2152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5"/>
          <p:cNvGrpSpPr/>
          <p:nvPr/>
        </p:nvGrpSpPr>
        <p:grpSpPr>
          <a:xfrm rot="10800000">
            <a:off x="5193763" y="2548949"/>
            <a:ext cx="1011200" cy="292500"/>
            <a:chOff x="271125" y="812725"/>
            <a:chExt cx="766525" cy="221725"/>
          </a:xfrm>
        </p:grpSpPr>
        <p:sp>
          <p:nvSpPr>
            <p:cNvPr id="83" name="Google Shape;83;p1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5"/>
          <p:cNvSpPr/>
          <p:nvPr/>
        </p:nvSpPr>
        <p:spPr>
          <a:xfrm>
            <a:off x="4066249" y="2300126"/>
            <a:ext cx="1091388" cy="905324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961950" y="2229550"/>
            <a:ext cx="23637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  <a:latin typeface="Sniglet"/>
                <a:ea typeface="Sniglet"/>
                <a:cs typeface="Sniglet"/>
                <a:sym typeface="Sniglet"/>
              </a:rPr>
              <a:t>Chat Bot Response</a:t>
            </a:r>
            <a:br>
              <a:rPr b="1" lang="en" sz="1800">
                <a:solidFill>
                  <a:srgbClr val="9900FF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b="1" lang="en" sz="1800">
                <a:solidFill>
                  <a:srgbClr val="9900FF"/>
                </a:solidFill>
                <a:latin typeface="Sniglet"/>
                <a:ea typeface="Sniglet"/>
                <a:cs typeface="Sniglet"/>
                <a:sym typeface="Sniglet"/>
              </a:rPr>
              <a:t>(not logged, only displayed real-time)</a:t>
            </a:r>
            <a:endParaRPr b="1" sz="1800">
              <a:solidFill>
                <a:srgbClr val="99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87" name="Google Shape;87;p15"/>
          <p:cNvGrpSpPr/>
          <p:nvPr/>
        </p:nvGrpSpPr>
        <p:grpSpPr>
          <a:xfrm flipH="1" rot="10800000">
            <a:off x="3313263" y="4239449"/>
            <a:ext cx="1011200" cy="292500"/>
            <a:chOff x="271125" y="812725"/>
            <a:chExt cx="766525" cy="221725"/>
          </a:xfrm>
        </p:grpSpPr>
        <p:sp>
          <p:nvSpPr>
            <p:cNvPr id="88" name="Google Shape;88;p15"/>
            <p:cNvSpPr/>
            <p:nvPr/>
          </p:nvSpPr>
          <p:spPr>
            <a:xfrm>
              <a:off x="271125" y="921200"/>
              <a:ext cx="695775" cy="70775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58375" y="812725"/>
              <a:ext cx="179275" cy="221725"/>
            </a:xfrm>
            <a:custGeom>
              <a:rect b="b" l="l" r="r" t="t"/>
              <a:pathLst>
                <a:path extrusionOk="0" h="8869" w="7171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5"/>
          <p:cNvSpPr/>
          <p:nvPr/>
        </p:nvSpPr>
        <p:spPr>
          <a:xfrm>
            <a:off x="4324474" y="3871301"/>
            <a:ext cx="1091388" cy="905324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1097850" y="3845988"/>
            <a:ext cx="23637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Sniglet"/>
                <a:ea typeface="Sniglet"/>
                <a:cs typeface="Sniglet"/>
                <a:sym typeface="Sniglet"/>
              </a:rPr>
              <a:t>User Response</a:t>
            </a:r>
            <a:br>
              <a:rPr b="1" lang="en" sz="1800">
                <a:solidFill>
                  <a:srgbClr val="FF9900"/>
                </a:solidFill>
                <a:latin typeface="Sniglet"/>
                <a:ea typeface="Sniglet"/>
                <a:cs typeface="Sniglet"/>
                <a:sym typeface="Sniglet"/>
              </a:rPr>
            </a:br>
            <a:r>
              <a:rPr b="1" lang="en" sz="1800">
                <a:solidFill>
                  <a:srgbClr val="FF9900"/>
                </a:solidFill>
                <a:latin typeface="Sniglet"/>
                <a:ea typeface="Sniglet"/>
                <a:cs typeface="Sniglet"/>
                <a:sym typeface="Sniglet"/>
              </a:rPr>
              <a:t>(logged on page &amp; Firebase)</a:t>
            </a:r>
            <a:endParaRPr b="1" sz="1800">
              <a:solidFill>
                <a:srgbClr val="FF99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-56450" y="-89550"/>
            <a:ext cx="9200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Chat Analysis &amp; Response</a:t>
            </a:r>
            <a:endParaRPr sz="5200"/>
          </a:p>
        </p:txBody>
      </p:sp>
      <p:grpSp>
        <p:nvGrpSpPr>
          <p:cNvPr id="97" name="Google Shape;97;p16"/>
          <p:cNvGrpSpPr/>
          <p:nvPr/>
        </p:nvGrpSpPr>
        <p:grpSpPr>
          <a:xfrm>
            <a:off x="0" y="1199001"/>
            <a:ext cx="4423850" cy="2492299"/>
            <a:chOff x="0" y="1509901"/>
            <a:chExt cx="4423850" cy="2492299"/>
          </a:xfrm>
        </p:grpSpPr>
        <p:grpSp>
          <p:nvGrpSpPr>
            <p:cNvPr id="98" name="Google Shape;98;p16"/>
            <p:cNvGrpSpPr/>
            <p:nvPr/>
          </p:nvGrpSpPr>
          <p:grpSpPr>
            <a:xfrm>
              <a:off x="166525" y="1622800"/>
              <a:ext cx="4257325" cy="2379400"/>
              <a:chOff x="201800" y="1622800"/>
              <a:chExt cx="4257325" cy="2379400"/>
            </a:xfrm>
          </p:grpSpPr>
          <p:pic>
            <p:nvPicPr>
              <p:cNvPr id="99" name="Google Shape;99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01800" y="1622800"/>
                <a:ext cx="4257325" cy="237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60175" y="3131650"/>
                <a:ext cx="1080900" cy="27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31950" y="3469975"/>
                <a:ext cx="1001802" cy="270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16"/>
            <p:cNvSpPr/>
            <p:nvPr/>
          </p:nvSpPr>
          <p:spPr>
            <a:xfrm>
              <a:off x="0" y="1509901"/>
              <a:ext cx="4324964" cy="858826"/>
            </a:xfrm>
            <a:custGeom>
              <a:rect b="b" l="l" r="r" t="t"/>
              <a:pathLst>
                <a:path extrusionOk="0" h="62358" w="65189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959525" y="3454949"/>
              <a:ext cx="437426" cy="313086"/>
            </a:xfrm>
            <a:custGeom>
              <a:rect b="b" l="l" r="r" t="t"/>
              <a:pathLst>
                <a:path extrusionOk="0" h="68584" w="71886">
                  <a:moveTo>
                    <a:pt x="48962" y="1604"/>
                  </a:moveTo>
                  <a:lnTo>
                    <a:pt x="48679" y="1698"/>
                  </a:lnTo>
                  <a:lnTo>
                    <a:pt x="49811" y="1698"/>
                  </a:lnTo>
                  <a:lnTo>
                    <a:pt x="48962" y="1793"/>
                  </a:lnTo>
                  <a:lnTo>
                    <a:pt x="47924" y="1698"/>
                  </a:lnTo>
                  <a:lnTo>
                    <a:pt x="46980" y="1698"/>
                  </a:lnTo>
                  <a:lnTo>
                    <a:pt x="47452" y="1604"/>
                  </a:lnTo>
                  <a:close/>
                  <a:moveTo>
                    <a:pt x="23773" y="1793"/>
                  </a:moveTo>
                  <a:lnTo>
                    <a:pt x="22547" y="1887"/>
                  </a:lnTo>
                  <a:lnTo>
                    <a:pt x="23113" y="1793"/>
                  </a:lnTo>
                  <a:close/>
                  <a:moveTo>
                    <a:pt x="50471" y="1793"/>
                  </a:moveTo>
                  <a:lnTo>
                    <a:pt x="50660" y="1887"/>
                  </a:lnTo>
                  <a:lnTo>
                    <a:pt x="48301" y="1981"/>
                  </a:lnTo>
                  <a:lnTo>
                    <a:pt x="50471" y="1793"/>
                  </a:lnTo>
                  <a:close/>
                  <a:moveTo>
                    <a:pt x="41603" y="1887"/>
                  </a:moveTo>
                  <a:lnTo>
                    <a:pt x="41698" y="1981"/>
                  </a:lnTo>
                  <a:lnTo>
                    <a:pt x="39811" y="2076"/>
                  </a:lnTo>
                  <a:lnTo>
                    <a:pt x="41320" y="1887"/>
                  </a:lnTo>
                  <a:lnTo>
                    <a:pt x="41320" y="1887"/>
                  </a:lnTo>
                  <a:lnTo>
                    <a:pt x="40943" y="1981"/>
                  </a:lnTo>
                  <a:lnTo>
                    <a:pt x="41603" y="1887"/>
                  </a:lnTo>
                  <a:close/>
                  <a:moveTo>
                    <a:pt x="61409" y="2301"/>
                  </a:moveTo>
                  <a:lnTo>
                    <a:pt x="60659" y="2359"/>
                  </a:lnTo>
                  <a:lnTo>
                    <a:pt x="59527" y="2453"/>
                  </a:lnTo>
                  <a:lnTo>
                    <a:pt x="61886" y="2453"/>
                  </a:lnTo>
                  <a:lnTo>
                    <a:pt x="61773" y="2378"/>
                  </a:lnTo>
                  <a:lnTo>
                    <a:pt x="61697" y="2359"/>
                  </a:lnTo>
                  <a:lnTo>
                    <a:pt x="61409" y="2301"/>
                  </a:lnTo>
                  <a:close/>
                  <a:moveTo>
                    <a:pt x="4245" y="3113"/>
                  </a:moveTo>
                  <a:lnTo>
                    <a:pt x="4245" y="3113"/>
                  </a:lnTo>
                  <a:lnTo>
                    <a:pt x="4245" y="3113"/>
                  </a:lnTo>
                  <a:close/>
                  <a:moveTo>
                    <a:pt x="15189" y="4151"/>
                  </a:moveTo>
                  <a:lnTo>
                    <a:pt x="14074" y="4337"/>
                  </a:lnTo>
                  <a:lnTo>
                    <a:pt x="15189" y="4151"/>
                  </a:lnTo>
                  <a:close/>
                  <a:moveTo>
                    <a:pt x="67074" y="19245"/>
                  </a:moveTo>
                  <a:lnTo>
                    <a:pt x="67067" y="19277"/>
                  </a:lnTo>
                  <a:lnTo>
                    <a:pt x="67093" y="19490"/>
                  </a:lnTo>
                  <a:lnTo>
                    <a:pt x="67074" y="19245"/>
                  </a:lnTo>
                  <a:close/>
                  <a:moveTo>
                    <a:pt x="67093" y="19490"/>
                  </a:moveTo>
                  <a:lnTo>
                    <a:pt x="67169" y="20472"/>
                  </a:lnTo>
                  <a:lnTo>
                    <a:pt x="67357" y="21604"/>
                  </a:lnTo>
                  <a:lnTo>
                    <a:pt x="67093" y="19490"/>
                  </a:lnTo>
                  <a:close/>
                  <a:moveTo>
                    <a:pt x="71558" y="26891"/>
                  </a:moveTo>
                  <a:lnTo>
                    <a:pt x="71603" y="27358"/>
                  </a:lnTo>
                  <a:lnTo>
                    <a:pt x="71603" y="26981"/>
                  </a:lnTo>
                  <a:lnTo>
                    <a:pt x="71558" y="26891"/>
                  </a:lnTo>
                  <a:close/>
                  <a:moveTo>
                    <a:pt x="64339" y="3113"/>
                  </a:moveTo>
                  <a:lnTo>
                    <a:pt x="64905" y="3396"/>
                  </a:lnTo>
                  <a:lnTo>
                    <a:pt x="65282" y="3774"/>
                  </a:lnTo>
                  <a:lnTo>
                    <a:pt x="65659" y="4245"/>
                  </a:lnTo>
                  <a:lnTo>
                    <a:pt x="65942" y="4717"/>
                  </a:lnTo>
                  <a:lnTo>
                    <a:pt x="66414" y="6132"/>
                  </a:lnTo>
                  <a:lnTo>
                    <a:pt x="67074" y="8208"/>
                  </a:lnTo>
                  <a:lnTo>
                    <a:pt x="66791" y="7547"/>
                  </a:lnTo>
                  <a:lnTo>
                    <a:pt x="66791" y="7830"/>
                  </a:lnTo>
                  <a:lnTo>
                    <a:pt x="66508" y="7642"/>
                  </a:lnTo>
                  <a:lnTo>
                    <a:pt x="66225" y="7547"/>
                  </a:lnTo>
                  <a:lnTo>
                    <a:pt x="66791" y="9717"/>
                  </a:lnTo>
                  <a:lnTo>
                    <a:pt x="67074" y="10943"/>
                  </a:lnTo>
                  <a:lnTo>
                    <a:pt x="67452" y="11981"/>
                  </a:lnTo>
                  <a:lnTo>
                    <a:pt x="67357" y="11981"/>
                  </a:lnTo>
                  <a:lnTo>
                    <a:pt x="67924" y="14623"/>
                  </a:lnTo>
                  <a:lnTo>
                    <a:pt x="68395" y="17264"/>
                  </a:lnTo>
                  <a:lnTo>
                    <a:pt x="68867" y="19905"/>
                  </a:lnTo>
                  <a:lnTo>
                    <a:pt x="69527" y="22736"/>
                  </a:lnTo>
                  <a:lnTo>
                    <a:pt x="69433" y="22170"/>
                  </a:lnTo>
                  <a:lnTo>
                    <a:pt x="69527" y="21698"/>
                  </a:lnTo>
                  <a:lnTo>
                    <a:pt x="69810" y="23868"/>
                  </a:lnTo>
                  <a:lnTo>
                    <a:pt x="69999" y="26037"/>
                  </a:lnTo>
                  <a:lnTo>
                    <a:pt x="69810" y="24056"/>
                  </a:lnTo>
                  <a:lnTo>
                    <a:pt x="69905" y="25754"/>
                  </a:lnTo>
                  <a:lnTo>
                    <a:pt x="70093" y="28773"/>
                  </a:lnTo>
                  <a:lnTo>
                    <a:pt x="70188" y="30754"/>
                  </a:lnTo>
                  <a:lnTo>
                    <a:pt x="70093" y="29811"/>
                  </a:lnTo>
                  <a:lnTo>
                    <a:pt x="69999" y="29151"/>
                  </a:lnTo>
                  <a:lnTo>
                    <a:pt x="69999" y="30566"/>
                  </a:lnTo>
                  <a:lnTo>
                    <a:pt x="70093" y="31226"/>
                  </a:lnTo>
                  <a:lnTo>
                    <a:pt x="70093" y="32452"/>
                  </a:lnTo>
                  <a:lnTo>
                    <a:pt x="69999" y="33962"/>
                  </a:lnTo>
                  <a:lnTo>
                    <a:pt x="69716" y="36981"/>
                  </a:lnTo>
                  <a:lnTo>
                    <a:pt x="69244" y="39999"/>
                  </a:lnTo>
                  <a:lnTo>
                    <a:pt x="68678" y="43018"/>
                  </a:lnTo>
                  <a:lnTo>
                    <a:pt x="68678" y="41226"/>
                  </a:lnTo>
                  <a:lnTo>
                    <a:pt x="68678" y="39433"/>
                  </a:lnTo>
                  <a:lnTo>
                    <a:pt x="68207" y="32452"/>
                  </a:lnTo>
                  <a:lnTo>
                    <a:pt x="67735" y="25754"/>
                  </a:lnTo>
                  <a:lnTo>
                    <a:pt x="67641" y="26320"/>
                  </a:lnTo>
                  <a:lnTo>
                    <a:pt x="67452" y="25000"/>
                  </a:lnTo>
                  <a:lnTo>
                    <a:pt x="67263" y="23679"/>
                  </a:lnTo>
                  <a:lnTo>
                    <a:pt x="67169" y="22264"/>
                  </a:lnTo>
                  <a:lnTo>
                    <a:pt x="67169" y="21038"/>
                  </a:lnTo>
                  <a:lnTo>
                    <a:pt x="67074" y="19905"/>
                  </a:lnTo>
                  <a:lnTo>
                    <a:pt x="66980" y="19622"/>
                  </a:lnTo>
                  <a:lnTo>
                    <a:pt x="67067" y="19277"/>
                  </a:lnTo>
                  <a:lnTo>
                    <a:pt x="66886" y="17830"/>
                  </a:lnTo>
                  <a:lnTo>
                    <a:pt x="66980" y="18962"/>
                  </a:lnTo>
                  <a:lnTo>
                    <a:pt x="66414" y="14434"/>
                  </a:lnTo>
                  <a:lnTo>
                    <a:pt x="66603" y="14811"/>
                  </a:lnTo>
                  <a:lnTo>
                    <a:pt x="66603" y="14623"/>
                  </a:lnTo>
                  <a:lnTo>
                    <a:pt x="66414" y="13113"/>
                  </a:lnTo>
                  <a:lnTo>
                    <a:pt x="66131" y="11321"/>
                  </a:lnTo>
                  <a:lnTo>
                    <a:pt x="66037" y="10849"/>
                  </a:lnTo>
                  <a:lnTo>
                    <a:pt x="65565" y="7264"/>
                  </a:lnTo>
                  <a:lnTo>
                    <a:pt x="64999" y="4811"/>
                  </a:lnTo>
                  <a:lnTo>
                    <a:pt x="64339" y="3113"/>
                  </a:lnTo>
                  <a:close/>
                  <a:moveTo>
                    <a:pt x="69433" y="56131"/>
                  </a:moveTo>
                  <a:lnTo>
                    <a:pt x="69433" y="57169"/>
                  </a:lnTo>
                  <a:lnTo>
                    <a:pt x="69339" y="58112"/>
                  </a:lnTo>
                  <a:lnTo>
                    <a:pt x="69056" y="58867"/>
                  </a:lnTo>
                  <a:lnTo>
                    <a:pt x="68773" y="59527"/>
                  </a:lnTo>
                  <a:lnTo>
                    <a:pt x="68678" y="59622"/>
                  </a:lnTo>
                  <a:lnTo>
                    <a:pt x="68773" y="58773"/>
                  </a:lnTo>
                  <a:lnTo>
                    <a:pt x="69150" y="57452"/>
                  </a:lnTo>
                  <a:lnTo>
                    <a:pt x="69433" y="56131"/>
                  </a:lnTo>
                  <a:close/>
                  <a:moveTo>
                    <a:pt x="62169" y="61508"/>
                  </a:moveTo>
                  <a:lnTo>
                    <a:pt x="61320" y="61697"/>
                  </a:lnTo>
                  <a:lnTo>
                    <a:pt x="61886" y="61508"/>
                  </a:lnTo>
                  <a:close/>
                  <a:moveTo>
                    <a:pt x="56320" y="62357"/>
                  </a:moveTo>
                  <a:lnTo>
                    <a:pt x="54418" y="62578"/>
                  </a:lnTo>
                  <a:lnTo>
                    <a:pt x="54418" y="62578"/>
                  </a:lnTo>
                  <a:lnTo>
                    <a:pt x="54905" y="62546"/>
                  </a:lnTo>
                  <a:lnTo>
                    <a:pt x="56320" y="62357"/>
                  </a:lnTo>
                  <a:close/>
                  <a:moveTo>
                    <a:pt x="54418" y="62578"/>
                  </a:moveTo>
                  <a:lnTo>
                    <a:pt x="53490" y="62640"/>
                  </a:lnTo>
                  <a:lnTo>
                    <a:pt x="52924" y="62735"/>
                  </a:lnTo>
                  <a:lnTo>
                    <a:pt x="52263" y="62829"/>
                  </a:lnTo>
                  <a:lnTo>
                    <a:pt x="54418" y="62578"/>
                  </a:lnTo>
                  <a:close/>
                  <a:moveTo>
                    <a:pt x="48867" y="1793"/>
                  </a:moveTo>
                  <a:lnTo>
                    <a:pt x="48207" y="1981"/>
                  </a:lnTo>
                  <a:lnTo>
                    <a:pt x="46886" y="1981"/>
                  </a:lnTo>
                  <a:lnTo>
                    <a:pt x="49528" y="2076"/>
                  </a:lnTo>
                  <a:lnTo>
                    <a:pt x="52169" y="2076"/>
                  </a:lnTo>
                  <a:lnTo>
                    <a:pt x="48490" y="2264"/>
                  </a:lnTo>
                  <a:lnTo>
                    <a:pt x="48490" y="2264"/>
                  </a:lnTo>
                  <a:lnTo>
                    <a:pt x="53395" y="2170"/>
                  </a:lnTo>
                  <a:lnTo>
                    <a:pt x="52263" y="2264"/>
                  </a:lnTo>
                  <a:lnTo>
                    <a:pt x="51037" y="2359"/>
                  </a:lnTo>
                  <a:lnTo>
                    <a:pt x="52546" y="2453"/>
                  </a:lnTo>
                  <a:lnTo>
                    <a:pt x="50754" y="2453"/>
                  </a:lnTo>
                  <a:lnTo>
                    <a:pt x="50754" y="2547"/>
                  </a:lnTo>
                  <a:lnTo>
                    <a:pt x="51037" y="2547"/>
                  </a:lnTo>
                  <a:lnTo>
                    <a:pt x="51509" y="2642"/>
                  </a:lnTo>
                  <a:lnTo>
                    <a:pt x="50377" y="2736"/>
                  </a:lnTo>
                  <a:lnTo>
                    <a:pt x="54056" y="2642"/>
                  </a:lnTo>
                  <a:lnTo>
                    <a:pt x="53490" y="2642"/>
                  </a:lnTo>
                  <a:lnTo>
                    <a:pt x="53018" y="2453"/>
                  </a:lnTo>
                  <a:lnTo>
                    <a:pt x="53112" y="2359"/>
                  </a:lnTo>
                  <a:lnTo>
                    <a:pt x="54339" y="2359"/>
                  </a:lnTo>
                  <a:lnTo>
                    <a:pt x="55848" y="2453"/>
                  </a:lnTo>
                  <a:lnTo>
                    <a:pt x="55565" y="2547"/>
                  </a:lnTo>
                  <a:lnTo>
                    <a:pt x="57169" y="2642"/>
                  </a:lnTo>
                  <a:lnTo>
                    <a:pt x="57169" y="2642"/>
                  </a:lnTo>
                  <a:lnTo>
                    <a:pt x="57075" y="2547"/>
                  </a:lnTo>
                  <a:lnTo>
                    <a:pt x="57358" y="2359"/>
                  </a:lnTo>
                  <a:lnTo>
                    <a:pt x="58490" y="2264"/>
                  </a:lnTo>
                  <a:lnTo>
                    <a:pt x="60093" y="2170"/>
                  </a:lnTo>
                  <a:lnTo>
                    <a:pt x="61603" y="2264"/>
                  </a:lnTo>
                  <a:lnTo>
                    <a:pt x="61226" y="2264"/>
                  </a:lnTo>
                  <a:lnTo>
                    <a:pt x="61409" y="2301"/>
                  </a:lnTo>
                  <a:lnTo>
                    <a:pt x="61632" y="2284"/>
                  </a:lnTo>
                  <a:lnTo>
                    <a:pt x="61632" y="2284"/>
                  </a:lnTo>
                  <a:lnTo>
                    <a:pt x="61773" y="2378"/>
                  </a:lnTo>
                  <a:lnTo>
                    <a:pt x="62075" y="2453"/>
                  </a:lnTo>
                  <a:lnTo>
                    <a:pt x="62358" y="2736"/>
                  </a:lnTo>
                  <a:lnTo>
                    <a:pt x="62735" y="3208"/>
                  </a:lnTo>
                  <a:lnTo>
                    <a:pt x="63207" y="3774"/>
                  </a:lnTo>
                  <a:lnTo>
                    <a:pt x="63961" y="5189"/>
                  </a:lnTo>
                  <a:lnTo>
                    <a:pt x="64339" y="5944"/>
                  </a:lnTo>
                  <a:lnTo>
                    <a:pt x="64622" y="6698"/>
                  </a:lnTo>
                  <a:lnTo>
                    <a:pt x="65093" y="8491"/>
                  </a:lnTo>
                  <a:lnTo>
                    <a:pt x="65471" y="10472"/>
                  </a:lnTo>
                  <a:lnTo>
                    <a:pt x="65754" y="12547"/>
                  </a:lnTo>
                  <a:lnTo>
                    <a:pt x="65848" y="14623"/>
                  </a:lnTo>
                  <a:lnTo>
                    <a:pt x="65942" y="16792"/>
                  </a:lnTo>
                  <a:lnTo>
                    <a:pt x="66131" y="20660"/>
                  </a:lnTo>
                  <a:lnTo>
                    <a:pt x="66225" y="20283"/>
                  </a:lnTo>
                  <a:lnTo>
                    <a:pt x="66603" y="23019"/>
                  </a:lnTo>
                  <a:lnTo>
                    <a:pt x="66791" y="25000"/>
                  </a:lnTo>
                  <a:lnTo>
                    <a:pt x="66791" y="25660"/>
                  </a:lnTo>
                  <a:lnTo>
                    <a:pt x="66791" y="25849"/>
                  </a:lnTo>
                  <a:lnTo>
                    <a:pt x="66697" y="25943"/>
                  </a:lnTo>
                  <a:lnTo>
                    <a:pt x="66508" y="24905"/>
                  </a:lnTo>
                  <a:lnTo>
                    <a:pt x="66508" y="25566"/>
                  </a:lnTo>
                  <a:lnTo>
                    <a:pt x="66508" y="26792"/>
                  </a:lnTo>
                  <a:lnTo>
                    <a:pt x="67169" y="33490"/>
                  </a:lnTo>
                  <a:lnTo>
                    <a:pt x="67546" y="36698"/>
                  </a:lnTo>
                  <a:lnTo>
                    <a:pt x="67735" y="40188"/>
                  </a:lnTo>
                  <a:lnTo>
                    <a:pt x="67357" y="38867"/>
                  </a:lnTo>
                  <a:lnTo>
                    <a:pt x="67263" y="38584"/>
                  </a:lnTo>
                  <a:lnTo>
                    <a:pt x="67263" y="38679"/>
                  </a:lnTo>
                  <a:lnTo>
                    <a:pt x="67263" y="39339"/>
                  </a:lnTo>
                  <a:lnTo>
                    <a:pt x="67357" y="40660"/>
                  </a:lnTo>
                  <a:lnTo>
                    <a:pt x="67641" y="43962"/>
                  </a:lnTo>
                  <a:lnTo>
                    <a:pt x="67829" y="46226"/>
                  </a:lnTo>
                  <a:lnTo>
                    <a:pt x="67924" y="46980"/>
                  </a:lnTo>
                  <a:lnTo>
                    <a:pt x="67169" y="50943"/>
                  </a:lnTo>
                  <a:lnTo>
                    <a:pt x="66886" y="52829"/>
                  </a:lnTo>
                  <a:lnTo>
                    <a:pt x="66791" y="54716"/>
                  </a:lnTo>
                  <a:lnTo>
                    <a:pt x="66791" y="54810"/>
                  </a:lnTo>
                  <a:lnTo>
                    <a:pt x="66980" y="55376"/>
                  </a:lnTo>
                  <a:lnTo>
                    <a:pt x="67169" y="56980"/>
                  </a:lnTo>
                  <a:lnTo>
                    <a:pt x="67263" y="58395"/>
                  </a:lnTo>
                  <a:lnTo>
                    <a:pt x="66980" y="58867"/>
                  </a:lnTo>
                  <a:lnTo>
                    <a:pt x="66697" y="59150"/>
                  </a:lnTo>
                  <a:lnTo>
                    <a:pt x="66414" y="59339"/>
                  </a:lnTo>
                  <a:lnTo>
                    <a:pt x="66037" y="59433"/>
                  </a:lnTo>
                  <a:lnTo>
                    <a:pt x="64999" y="59622"/>
                  </a:lnTo>
                  <a:lnTo>
                    <a:pt x="63207" y="59905"/>
                  </a:lnTo>
                  <a:lnTo>
                    <a:pt x="59999" y="60565"/>
                  </a:lnTo>
                  <a:lnTo>
                    <a:pt x="56697" y="60942"/>
                  </a:lnTo>
                  <a:lnTo>
                    <a:pt x="53301" y="61225"/>
                  </a:lnTo>
                  <a:lnTo>
                    <a:pt x="49905" y="61508"/>
                  </a:lnTo>
                  <a:lnTo>
                    <a:pt x="43113" y="61791"/>
                  </a:lnTo>
                  <a:lnTo>
                    <a:pt x="39716" y="61980"/>
                  </a:lnTo>
                  <a:lnTo>
                    <a:pt x="36509" y="62169"/>
                  </a:lnTo>
                  <a:lnTo>
                    <a:pt x="36698" y="62074"/>
                  </a:lnTo>
                  <a:lnTo>
                    <a:pt x="36886" y="61886"/>
                  </a:lnTo>
                  <a:lnTo>
                    <a:pt x="36320" y="61886"/>
                  </a:lnTo>
                  <a:lnTo>
                    <a:pt x="35566" y="61980"/>
                  </a:lnTo>
                  <a:lnTo>
                    <a:pt x="34811" y="62074"/>
                  </a:lnTo>
                  <a:lnTo>
                    <a:pt x="34150" y="62169"/>
                  </a:lnTo>
                  <a:lnTo>
                    <a:pt x="32924" y="62074"/>
                  </a:lnTo>
                  <a:lnTo>
                    <a:pt x="31132" y="62263"/>
                  </a:lnTo>
                  <a:lnTo>
                    <a:pt x="26886" y="62640"/>
                  </a:lnTo>
                  <a:lnTo>
                    <a:pt x="24528" y="62923"/>
                  </a:lnTo>
                  <a:lnTo>
                    <a:pt x="22264" y="63112"/>
                  </a:lnTo>
                  <a:lnTo>
                    <a:pt x="19151" y="63112"/>
                  </a:lnTo>
                  <a:lnTo>
                    <a:pt x="18302" y="63018"/>
                  </a:lnTo>
                  <a:lnTo>
                    <a:pt x="19056" y="63018"/>
                  </a:lnTo>
                  <a:lnTo>
                    <a:pt x="19905" y="62923"/>
                  </a:lnTo>
                  <a:lnTo>
                    <a:pt x="21604" y="62546"/>
                  </a:lnTo>
                  <a:lnTo>
                    <a:pt x="21604" y="62546"/>
                  </a:lnTo>
                  <a:lnTo>
                    <a:pt x="19905" y="62640"/>
                  </a:lnTo>
                  <a:lnTo>
                    <a:pt x="18207" y="62640"/>
                  </a:lnTo>
                  <a:lnTo>
                    <a:pt x="14811" y="62735"/>
                  </a:lnTo>
                  <a:lnTo>
                    <a:pt x="14528" y="62829"/>
                  </a:lnTo>
                  <a:lnTo>
                    <a:pt x="6509" y="62735"/>
                  </a:lnTo>
                  <a:lnTo>
                    <a:pt x="6415" y="61886"/>
                  </a:lnTo>
                  <a:lnTo>
                    <a:pt x="6415" y="61603"/>
                  </a:lnTo>
                  <a:lnTo>
                    <a:pt x="6509" y="61508"/>
                  </a:lnTo>
                  <a:lnTo>
                    <a:pt x="6698" y="61980"/>
                  </a:lnTo>
                  <a:lnTo>
                    <a:pt x="6509" y="58112"/>
                  </a:lnTo>
                  <a:lnTo>
                    <a:pt x="6321" y="54244"/>
                  </a:lnTo>
                  <a:lnTo>
                    <a:pt x="6038" y="50471"/>
                  </a:lnTo>
                  <a:lnTo>
                    <a:pt x="5943" y="48490"/>
                  </a:lnTo>
                  <a:lnTo>
                    <a:pt x="5943" y="47924"/>
                  </a:lnTo>
                  <a:lnTo>
                    <a:pt x="5849" y="46414"/>
                  </a:lnTo>
                  <a:lnTo>
                    <a:pt x="5943" y="44811"/>
                  </a:lnTo>
                  <a:lnTo>
                    <a:pt x="6132" y="41414"/>
                  </a:lnTo>
                  <a:lnTo>
                    <a:pt x="6132" y="39622"/>
                  </a:lnTo>
                  <a:lnTo>
                    <a:pt x="6132" y="38018"/>
                  </a:lnTo>
                  <a:lnTo>
                    <a:pt x="5849" y="36415"/>
                  </a:lnTo>
                  <a:lnTo>
                    <a:pt x="5660" y="35754"/>
                  </a:lnTo>
                  <a:lnTo>
                    <a:pt x="5472" y="35094"/>
                  </a:lnTo>
                  <a:lnTo>
                    <a:pt x="5566" y="35849"/>
                  </a:lnTo>
                  <a:lnTo>
                    <a:pt x="5660" y="36698"/>
                  </a:lnTo>
                  <a:lnTo>
                    <a:pt x="5566" y="38301"/>
                  </a:lnTo>
                  <a:lnTo>
                    <a:pt x="5283" y="35566"/>
                  </a:lnTo>
                  <a:lnTo>
                    <a:pt x="4811" y="32452"/>
                  </a:lnTo>
                  <a:lnTo>
                    <a:pt x="4717" y="30943"/>
                  </a:lnTo>
                  <a:lnTo>
                    <a:pt x="4623" y="29434"/>
                  </a:lnTo>
                  <a:lnTo>
                    <a:pt x="4717" y="28113"/>
                  </a:lnTo>
                  <a:lnTo>
                    <a:pt x="5000" y="26886"/>
                  </a:lnTo>
                  <a:lnTo>
                    <a:pt x="4906" y="24717"/>
                  </a:lnTo>
                  <a:lnTo>
                    <a:pt x="5000" y="25283"/>
                  </a:lnTo>
                  <a:lnTo>
                    <a:pt x="5000" y="24811"/>
                  </a:lnTo>
                  <a:lnTo>
                    <a:pt x="5000" y="24339"/>
                  </a:lnTo>
                  <a:lnTo>
                    <a:pt x="4906" y="23302"/>
                  </a:lnTo>
                  <a:lnTo>
                    <a:pt x="4811" y="21981"/>
                  </a:lnTo>
                  <a:lnTo>
                    <a:pt x="4623" y="20283"/>
                  </a:lnTo>
                  <a:lnTo>
                    <a:pt x="4340" y="19528"/>
                  </a:lnTo>
                  <a:lnTo>
                    <a:pt x="4057" y="18679"/>
                  </a:lnTo>
                  <a:lnTo>
                    <a:pt x="4057" y="18773"/>
                  </a:lnTo>
                  <a:lnTo>
                    <a:pt x="4245" y="28868"/>
                  </a:lnTo>
                  <a:lnTo>
                    <a:pt x="4623" y="38962"/>
                  </a:lnTo>
                  <a:lnTo>
                    <a:pt x="4528" y="38490"/>
                  </a:lnTo>
                  <a:lnTo>
                    <a:pt x="4528" y="39528"/>
                  </a:lnTo>
                  <a:lnTo>
                    <a:pt x="4528" y="41980"/>
                  </a:lnTo>
                  <a:lnTo>
                    <a:pt x="4528" y="43301"/>
                  </a:lnTo>
                  <a:lnTo>
                    <a:pt x="4434" y="44622"/>
                  </a:lnTo>
                  <a:lnTo>
                    <a:pt x="4434" y="46037"/>
                  </a:lnTo>
                  <a:lnTo>
                    <a:pt x="4434" y="47358"/>
                  </a:lnTo>
                  <a:lnTo>
                    <a:pt x="4340" y="49056"/>
                  </a:lnTo>
                  <a:lnTo>
                    <a:pt x="4245" y="50848"/>
                  </a:lnTo>
                  <a:lnTo>
                    <a:pt x="4151" y="54716"/>
                  </a:lnTo>
                  <a:lnTo>
                    <a:pt x="4340" y="58773"/>
                  </a:lnTo>
                  <a:lnTo>
                    <a:pt x="4528" y="60754"/>
                  </a:lnTo>
                  <a:lnTo>
                    <a:pt x="4811" y="62640"/>
                  </a:lnTo>
                  <a:lnTo>
                    <a:pt x="2170" y="62546"/>
                  </a:lnTo>
                  <a:lnTo>
                    <a:pt x="2264" y="58207"/>
                  </a:lnTo>
                  <a:lnTo>
                    <a:pt x="2359" y="53773"/>
                  </a:lnTo>
                  <a:lnTo>
                    <a:pt x="2547" y="49433"/>
                  </a:lnTo>
                  <a:lnTo>
                    <a:pt x="2830" y="45094"/>
                  </a:lnTo>
                  <a:lnTo>
                    <a:pt x="2736" y="45094"/>
                  </a:lnTo>
                  <a:lnTo>
                    <a:pt x="2925" y="41509"/>
                  </a:lnTo>
                  <a:lnTo>
                    <a:pt x="2925" y="42263"/>
                  </a:lnTo>
                  <a:lnTo>
                    <a:pt x="3208" y="34245"/>
                  </a:lnTo>
                  <a:lnTo>
                    <a:pt x="3774" y="30566"/>
                  </a:lnTo>
                  <a:lnTo>
                    <a:pt x="3208" y="31981"/>
                  </a:lnTo>
                  <a:lnTo>
                    <a:pt x="3113" y="31698"/>
                  </a:lnTo>
                  <a:lnTo>
                    <a:pt x="3113" y="31226"/>
                  </a:lnTo>
                  <a:lnTo>
                    <a:pt x="3208" y="30471"/>
                  </a:lnTo>
                  <a:lnTo>
                    <a:pt x="3113" y="30943"/>
                  </a:lnTo>
                  <a:lnTo>
                    <a:pt x="3208" y="29528"/>
                  </a:lnTo>
                  <a:lnTo>
                    <a:pt x="3396" y="28019"/>
                  </a:lnTo>
                  <a:lnTo>
                    <a:pt x="3491" y="27075"/>
                  </a:lnTo>
                  <a:lnTo>
                    <a:pt x="3585" y="26886"/>
                  </a:lnTo>
                  <a:lnTo>
                    <a:pt x="3585" y="27075"/>
                  </a:lnTo>
                  <a:lnTo>
                    <a:pt x="3585" y="27736"/>
                  </a:lnTo>
                  <a:lnTo>
                    <a:pt x="3774" y="26132"/>
                  </a:lnTo>
                  <a:lnTo>
                    <a:pt x="3774" y="21887"/>
                  </a:lnTo>
                  <a:lnTo>
                    <a:pt x="3774" y="19717"/>
                  </a:lnTo>
                  <a:lnTo>
                    <a:pt x="3868" y="17547"/>
                  </a:lnTo>
                  <a:lnTo>
                    <a:pt x="3774" y="16321"/>
                  </a:lnTo>
                  <a:lnTo>
                    <a:pt x="3679" y="15094"/>
                  </a:lnTo>
                  <a:lnTo>
                    <a:pt x="3679" y="12547"/>
                  </a:lnTo>
                  <a:lnTo>
                    <a:pt x="3868" y="9906"/>
                  </a:lnTo>
                  <a:lnTo>
                    <a:pt x="4151" y="7359"/>
                  </a:lnTo>
                  <a:lnTo>
                    <a:pt x="4057" y="15566"/>
                  </a:lnTo>
                  <a:lnTo>
                    <a:pt x="4245" y="16132"/>
                  </a:lnTo>
                  <a:lnTo>
                    <a:pt x="4245" y="14717"/>
                  </a:lnTo>
                  <a:lnTo>
                    <a:pt x="4245" y="14151"/>
                  </a:lnTo>
                  <a:lnTo>
                    <a:pt x="4151" y="14623"/>
                  </a:lnTo>
                  <a:lnTo>
                    <a:pt x="4151" y="13208"/>
                  </a:lnTo>
                  <a:lnTo>
                    <a:pt x="4151" y="11792"/>
                  </a:lnTo>
                  <a:lnTo>
                    <a:pt x="4245" y="9057"/>
                  </a:lnTo>
                  <a:lnTo>
                    <a:pt x="4340" y="9434"/>
                  </a:lnTo>
                  <a:lnTo>
                    <a:pt x="4434" y="8208"/>
                  </a:lnTo>
                  <a:lnTo>
                    <a:pt x="4717" y="7264"/>
                  </a:lnTo>
                  <a:lnTo>
                    <a:pt x="5000" y="6415"/>
                  </a:lnTo>
                  <a:lnTo>
                    <a:pt x="5472" y="5755"/>
                  </a:lnTo>
                  <a:lnTo>
                    <a:pt x="6038" y="5661"/>
                  </a:lnTo>
                  <a:lnTo>
                    <a:pt x="6226" y="5661"/>
                  </a:lnTo>
                  <a:lnTo>
                    <a:pt x="6038" y="6132"/>
                  </a:lnTo>
                  <a:lnTo>
                    <a:pt x="5849" y="6698"/>
                  </a:lnTo>
                  <a:lnTo>
                    <a:pt x="5849" y="7359"/>
                  </a:lnTo>
                  <a:lnTo>
                    <a:pt x="6038" y="8019"/>
                  </a:lnTo>
                  <a:lnTo>
                    <a:pt x="5943" y="8774"/>
                  </a:lnTo>
                  <a:lnTo>
                    <a:pt x="6038" y="10566"/>
                  </a:lnTo>
                  <a:lnTo>
                    <a:pt x="6038" y="11698"/>
                  </a:lnTo>
                  <a:lnTo>
                    <a:pt x="6132" y="12547"/>
                  </a:lnTo>
                  <a:lnTo>
                    <a:pt x="6038" y="10377"/>
                  </a:lnTo>
                  <a:lnTo>
                    <a:pt x="6038" y="8208"/>
                  </a:lnTo>
                  <a:lnTo>
                    <a:pt x="6226" y="8679"/>
                  </a:lnTo>
                  <a:lnTo>
                    <a:pt x="6321" y="6793"/>
                  </a:lnTo>
                  <a:lnTo>
                    <a:pt x="6415" y="5944"/>
                  </a:lnTo>
                  <a:lnTo>
                    <a:pt x="6415" y="5849"/>
                  </a:lnTo>
                  <a:lnTo>
                    <a:pt x="6415" y="5566"/>
                  </a:lnTo>
                  <a:lnTo>
                    <a:pt x="8208" y="5283"/>
                  </a:lnTo>
                  <a:lnTo>
                    <a:pt x="9906" y="5000"/>
                  </a:lnTo>
                  <a:lnTo>
                    <a:pt x="11604" y="4623"/>
                  </a:lnTo>
                  <a:lnTo>
                    <a:pt x="13302" y="4340"/>
                  </a:lnTo>
                  <a:lnTo>
                    <a:pt x="13302" y="4340"/>
                  </a:lnTo>
                  <a:lnTo>
                    <a:pt x="11226" y="4623"/>
                  </a:lnTo>
                  <a:lnTo>
                    <a:pt x="9434" y="4906"/>
                  </a:lnTo>
                  <a:lnTo>
                    <a:pt x="6415" y="5472"/>
                  </a:lnTo>
                  <a:lnTo>
                    <a:pt x="6415" y="5283"/>
                  </a:lnTo>
                  <a:lnTo>
                    <a:pt x="6321" y="5472"/>
                  </a:lnTo>
                  <a:lnTo>
                    <a:pt x="5472" y="5661"/>
                  </a:lnTo>
                  <a:lnTo>
                    <a:pt x="5660" y="5472"/>
                  </a:lnTo>
                  <a:lnTo>
                    <a:pt x="6415" y="5283"/>
                  </a:lnTo>
                  <a:lnTo>
                    <a:pt x="5849" y="5283"/>
                  </a:lnTo>
                  <a:lnTo>
                    <a:pt x="6226" y="5000"/>
                  </a:lnTo>
                  <a:lnTo>
                    <a:pt x="6509" y="4717"/>
                  </a:lnTo>
                  <a:lnTo>
                    <a:pt x="6509" y="4717"/>
                  </a:lnTo>
                  <a:lnTo>
                    <a:pt x="6415" y="5283"/>
                  </a:lnTo>
                  <a:lnTo>
                    <a:pt x="6415" y="5283"/>
                  </a:lnTo>
                  <a:lnTo>
                    <a:pt x="6887" y="4811"/>
                  </a:lnTo>
                  <a:lnTo>
                    <a:pt x="7453" y="4340"/>
                  </a:lnTo>
                  <a:lnTo>
                    <a:pt x="8113" y="4151"/>
                  </a:lnTo>
                  <a:lnTo>
                    <a:pt x="8962" y="3962"/>
                  </a:lnTo>
                  <a:lnTo>
                    <a:pt x="9811" y="3868"/>
                  </a:lnTo>
                  <a:lnTo>
                    <a:pt x="10755" y="3868"/>
                  </a:lnTo>
                  <a:lnTo>
                    <a:pt x="12830" y="3962"/>
                  </a:lnTo>
                  <a:lnTo>
                    <a:pt x="15189" y="4151"/>
                  </a:lnTo>
                  <a:lnTo>
                    <a:pt x="15189" y="4151"/>
                  </a:lnTo>
                  <a:lnTo>
                    <a:pt x="15755" y="4057"/>
                  </a:lnTo>
                  <a:lnTo>
                    <a:pt x="18113" y="3585"/>
                  </a:lnTo>
                  <a:lnTo>
                    <a:pt x="21037" y="2925"/>
                  </a:lnTo>
                  <a:lnTo>
                    <a:pt x="24151" y="2453"/>
                  </a:lnTo>
                  <a:lnTo>
                    <a:pt x="24811" y="2736"/>
                  </a:lnTo>
                  <a:lnTo>
                    <a:pt x="25660" y="2925"/>
                  </a:lnTo>
                  <a:lnTo>
                    <a:pt x="22075" y="3585"/>
                  </a:lnTo>
                  <a:lnTo>
                    <a:pt x="19717" y="3962"/>
                  </a:lnTo>
                  <a:lnTo>
                    <a:pt x="21509" y="3774"/>
                  </a:lnTo>
                  <a:lnTo>
                    <a:pt x="23302" y="3585"/>
                  </a:lnTo>
                  <a:lnTo>
                    <a:pt x="23207" y="3617"/>
                  </a:lnTo>
                  <a:lnTo>
                    <a:pt x="23207" y="3617"/>
                  </a:lnTo>
                  <a:lnTo>
                    <a:pt x="21698" y="3868"/>
                  </a:lnTo>
                  <a:lnTo>
                    <a:pt x="20000" y="4151"/>
                  </a:lnTo>
                  <a:lnTo>
                    <a:pt x="26320" y="3491"/>
                  </a:lnTo>
                  <a:lnTo>
                    <a:pt x="29434" y="3113"/>
                  </a:lnTo>
                  <a:lnTo>
                    <a:pt x="32547" y="2925"/>
                  </a:lnTo>
                  <a:lnTo>
                    <a:pt x="32547" y="2925"/>
                  </a:lnTo>
                  <a:lnTo>
                    <a:pt x="31320" y="3208"/>
                  </a:lnTo>
                  <a:lnTo>
                    <a:pt x="32452" y="3113"/>
                  </a:lnTo>
                  <a:lnTo>
                    <a:pt x="33679" y="2925"/>
                  </a:lnTo>
                  <a:lnTo>
                    <a:pt x="34811" y="2830"/>
                  </a:lnTo>
                  <a:lnTo>
                    <a:pt x="36037" y="2736"/>
                  </a:lnTo>
                  <a:lnTo>
                    <a:pt x="35754" y="2736"/>
                  </a:lnTo>
                  <a:lnTo>
                    <a:pt x="35754" y="2642"/>
                  </a:lnTo>
                  <a:lnTo>
                    <a:pt x="36226" y="2642"/>
                  </a:lnTo>
                  <a:lnTo>
                    <a:pt x="36415" y="2547"/>
                  </a:lnTo>
                  <a:lnTo>
                    <a:pt x="34905" y="2547"/>
                  </a:lnTo>
                  <a:lnTo>
                    <a:pt x="35660" y="2453"/>
                  </a:lnTo>
                  <a:lnTo>
                    <a:pt x="36132" y="2453"/>
                  </a:lnTo>
                  <a:lnTo>
                    <a:pt x="37358" y="2359"/>
                  </a:lnTo>
                  <a:lnTo>
                    <a:pt x="37830" y="2359"/>
                  </a:lnTo>
                  <a:lnTo>
                    <a:pt x="38207" y="2264"/>
                  </a:lnTo>
                  <a:lnTo>
                    <a:pt x="36509" y="2359"/>
                  </a:lnTo>
                  <a:lnTo>
                    <a:pt x="36509" y="2359"/>
                  </a:lnTo>
                  <a:lnTo>
                    <a:pt x="38207" y="2170"/>
                  </a:lnTo>
                  <a:lnTo>
                    <a:pt x="39811" y="2170"/>
                  </a:lnTo>
                  <a:lnTo>
                    <a:pt x="40188" y="2264"/>
                  </a:lnTo>
                  <a:lnTo>
                    <a:pt x="39905" y="2076"/>
                  </a:lnTo>
                  <a:lnTo>
                    <a:pt x="41603" y="2076"/>
                  </a:lnTo>
                  <a:lnTo>
                    <a:pt x="41037" y="2170"/>
                  </a:lnTo>
                  <a:lnTo>
                    <a:pt x="43773" y="2076"/>
                  </a:lnTo>
                  <a:lnTo>
                    <a:pt x="43207" y="2076"/>
                  </a:lnTo>
                  <a:lnTo>
                    <a:pt x="44528" y="1981"/>
                  </a:lnTo>
                  <a:lnTo>
                    <a:pt x="44811" y="1981"/>
                  </a:lnTo>
                  <a:lnTo>
                    <a:pt x="45094" y="1887"/>
                  </a:lnTo>
                  <a:lnTo>
                    <a:pt x="45754" y="1887"/>
                  </a:lnTo>
                  <a:lnTo>
                    <a:pt x="47263" y="1793"/>
                  </a:lnTo>
                  <a:close/>
                  <a:moveTo>
                    <a:pt x="52263" y="65754"/>
                  </a:moveTo>
                  <a:lnTo>
                    <a:pt x="51792" y="65848"/>
                  </a:lnTo>
                  <a:lnTo>
                    <a:pt x="51697" y="65848"/>
                  </a:lnTo>
                  <a:lnTo>
                    <a:pt x="48867" y="66131"/>
                  </a:lnTo>
                  <a:lnTo>
                    <a:pt x="50565" y="65848"/>
                  </a:lnTo>
                  <a:lnTo>
                    <a:pt x="52263" y="65754"/>
                  </a:lnTo>
                  <a:close/>
                  <a:moveTo>
                    <a:pt x="66697" y="61037"/>
                  </a:moveTo>
                  <a:lnTo>
                    <a:pt x="66603" y="61131"/>
                  </a:lnTo>
                  <a:lnTo>
                    <a:pt x="65848" y="61414"/>
                  </a:lnTo>
                  <a:lnTo>
                    <a:pt x="64999" y="61603"/>
                  </a:lnTo>
                  <a:lnTo>
                    <a:pt x="63018" y="61791"/>
                  </a:lnTo>
                  <a:lnTo>
                    <a:pt x="64905" y="61697"/>
                  </a:lnTo>
                  <a:lnTo>
                    <a:pt x="66508" y="61320"/>
                  </a:lnTo>
                  <a:lnTo>
                    <a:pt x="66037" y="61980"/>
                  </a:lnTo>
                  <a:lnTo>
                    <a:pt x="65471" y="62546"/>
                  </a:lnTo>
                  <a:lnTo>
                    <a:pt x="64810" y="63018"/>
                  </a:lnTo>
                  <a:lnTo>
                    <a:pt x="64056" y="63301"/>
                  </a:lnTo>
                  <a:lnTo>
                    <a:pt x="63301" y="63584"/>
                  </a:lnTo>
                  <a:lnTo>
                    <a:pt x="62452" y="63772"/>
                  </a:lnTo>
                  <a:lnTo>
                    <a:pt x="61509" y="63961"/>
                  </a:lnTo>
                  <a:lnTo>
                    <a:pt x="60565" y="64055"/>
                  </a:lnTo>
                  <a:lnTo>
                    <a:pt x="58678" y="64150"/>
                  </a:lnTo>
                  <a:lnTo>
                    <a:pt x="53018" y="64150"/>
                  </a:lnTo>
                  <a:lnTo>
                    <a:pt x="46037" y="64810"/>
                  </a:lnTo>
                  <a:lnTo>
                    <a:pt x="39528" y="65282"/>
                  </a:lnTo>
                  <a:lnTo>
                    <a:pt x="36320" y="65471"/>
                  </a:lnTo>
                  <a:lnTo>
                    <a:pt x="33018" y="65659"/>
                  </a:lnTo>
                  <a:lnTo>
                    <a:pt x="29622" y="65754"/>
                  </a:lnTo>
                  <a:lnTo>
                    <a:pt x="23962" y="65754"/>
                  </a:lnTo>
                  <a:lnTo>
                    <a:pt x="21698" y="65942"/>
                  </a:lnTo>
                  <a:lnTo>
                    <a:pt x="17264" y="66225"/>
                  </a:lnTo>
                  <a:lnTo>
                    <a:pt x="17830" y="66037"/>
                  </a:lnTo>
                  <a:lnTo>
                    <a:pt x="16698" y="65942"/>
                  </a:lnTo>
                  <a:lnTo>
                    <a:pt x="16509" y="65942"/>
                  </a:lnTo>
                  <a:lnTo>
                    <a:pt x="15094" y="66037"/>
                  </a:lnTo>
                  <a:lnTo>
                    <a:pt x="15660" y="66131"/>
                  </a:lnTo>
                  <a:lnTo>
                    <a:pt x="16132" y="66037"/>
                  </a:lnTo>
                  <a:lnTo>
                    <a:pt x="15943" y="66131"/>
                  </a:lnTo>
                  <a:lnTo>
                    <a:pt x="16604" y="66225"/>
                  </a:lnTo>
                  <a:lnTo>
                    <a:pt x="14434" y="66320"/>
                  </a:lnTo>
                  <a:lnTo>
                    <a:pt x="12170" y="66414"/>
                  </a:lnTo>
                  <a:lnTo>
                    <a:pt x="13773" y="66225"/>
                  </a:lnTo>
                  <a:lnTo>
                    <a:pt x="15000" y="66037"/>
                  </a:lnTo>
                  <a:lnTo>
                    <a:pt x="12453" y="66225"/>
                  </a:lnTo>
                  <a:lnTo>
                    <a:pt x="11604" y="66320"/>
                  </a:lnTo>
                  <a:lnTo>
                    <a:pt x="11604" y="66225"/>
                  </a:lnTo>
                  <a:lnTo>
                    <a:pt x="11887" y="66225"/>
                  </a:lnTo>
                  <a:lnTo>
                    <a:pt x="12736" y="66037"/>
                  </a:lnTo>
                  <a:lnTo>
                    <a:pt x="9906" y="66225"/>
                  </a:lnTo>
                  <a:lnTo>
                    <a:pt x="8962" y="66414"/>
                  </a:lnTo>
                  <a:lnTo>
                    <a:pt x="10000" y="66414"/>
                  </a:lnTo>
                  <a:lnTo>
                    <a:pt x="8396" y="66697"/>
                  </a:lnTo>
                  <a:lnTo>
                    <a:pt x="7830" y="66697"/>
                  </a:lnTo>
                  <a:lnTo>
                    <a:pt x="7358" y="66603"/>
                  </a:lnTo>
                  <a:lnTo>
                    <a:pt x="7075" y="66414"/>
                  </a:lnTo>
                  <a:lnTo>
                    <a:pt x="6792" y="66131"/>
                  </a:lnTo>
                  <a:lnTo>
                    <a:pt x="6604" y="65565"/>
                  </a:lnTo>
                  <a:lnTo>
                    <a:pt x="6604" y="64810"/>
                  </a:lnTo>
                  <a:lnTo>
                    <a:pt x="6415" y="66225"/>
                  </a:lnTo>
                  <a:lnTo>
                    <a:pt x="6509" y="64527"/>
                  </a:lnTo>
                  <a:lnTo>
                    <a:pt x="20188" y="64433"/>
                  </a:lnTo>
                  <a:lnTo>
                    <a:pt x="20188" y="64433"/>
                  </a:lnTo>
                  <a:lnTo>
                    <a:pt x="19434" y="64621"/>
                  </a:lnTo>
                  <a:lnTo>
                    <a:pt x="23585" y="64527"/>
                  </a:lnTo>
                  <a:lnTo>
                    <a:pt x="25660" y="64433"/>
                  </a:lnTo>
                  <a:lnTo>
                    <a:pt x="27641" y="64338"/>
                  </a:lnTo>
                  <a:lnTo>
                    <a:pt x="25754" y="64244"/>
                  </a:lnTo>
                  <a:lnTo>
                    <a:pt x="31132" y="63772"/>
                  </a:lnTo>
                  <a:lnTo>
                    <a:pt x="36698" y="63301"/>
                  </a:lnTo>
                  <a:lnTo>
                    <a:pt x="42264" y="62829"/>
                  </a:lnTo>
                  <a:lnTo>
                    <a:pt x="47830" y="62640"/>
                  </a:lnTo>
                  <a:lnTo>
                    <a:pt x="46414" y="62829"/>
                  </a:lnTo>
                  <a:lnTo>
                    <a:pt x="44999" y="63018"/>
                  </a:lnTo>
                  <a:lnTo>
                    <a:pt x="48867" y="62735"/>
                  </a:lnTo>
                  <a:lnTo>
                    <a:pt x="52358" y="62452"/>
                  </a:lnTo>
                  <a:lnTo>
                    <a:pt x="53207" y="62357"/>
                  </a:lnTo>
                  <a:lnTo>
                    <a:pt x="52452" y="62452"/>
                  </a:lnTo>
                  <a:lnTo>
                    <a:pt x="55660" y="62169"/>
                  </a:lnTo>
                  <a:lnTo>
                    <a:pt x="54056" y="62357"/>
                  </a:lnTo>
                  <a:lnTo>
                    <a:pt x="56320" y="62357"/>
                  </a:lnTo>
                  <a:lnTo>
                    <a:pt x="58395" y="62169"/>
                  </a:lnTo>
                  <a:lnTo>
                    <a:pt x="60471" y="61980"/>
                  </a:lnTo>
                  <a:lnTo>
                    <a:pt x="64622" y="61508"/>
                  </a:lnTo>
                  <a:lnTo>
                    <a:pt x="63584" y="61508"/>
                  </a:lnTo>
                  <a:lnTo>
                    <a:pt x="65188" y="61320"/>
                  </a:lnTo>
                  <a:lnTo>
                    <a:pt x="65942" y="61225"/>
                  </a:lnTo>
                  <a:lnTo>
                    <a:pt x="66697" y="61037"/>
                  </a:lnTo>
                  <a:close/>
                  <a:moveTo>
                    <a:pt x="56131" y="0"/>
                  </a:moveTo>
                  <a:lnTo>
                    <a:pt x="54056" y="95"/>
                  </a:lnTo>
                  <a:lnTo>
                    <a:pt x="49999" y="472"/>
                  </a:lnTo>
                  <a:lnTo>
                    <a:pt x="49905" y="472"/>
                  </a:lnTo>
                  <a:lnTo>
                    <a:pt x="50188" y="378"/>
                  </a:lnTo>
                  <a:lnTo>
                    <a:pt x="46131" y="378"/>
                  </a:lnTo>
                  <a:lnTo>
                    <a:pt x="44999" y="566"/>
                  </a:lnTo>
                  <a:lnTo>
                    <a:pt x="45848" y="661"/>
                  </a:lnTo>
                  <a:lnTo>
                    <a:pt x="45848" y="661"/>
                  </a:lnTo>
                  <a:lnTo>
                    <a:pt x="45094" y="566"/>
                  </a:lnTo>
                  <a:lnTo>
                    <a:pt x="46037" y="661"/>
                  </a:lnTo>
                  <a:lnTo>
                    <a:pt x="45943" y="661"/>
                  </a:lnTo>
                  <a:lnTo>
                    <a:pt x="40377" y="849"/>
                  </a:lnTo>
                  <a:lnTo>
                    <a:pt x="34622" y="1038"/>
                  </a:lnTo>
                  <a:lnTo>
                    <a:pt x="34245" y="1038"/>
                  </a:lnTo>
                  <a:lnTo>
                    <a:pt x="30943" y="1227"/>
                  </a:lnTo>
                  <a:lnTo>
                    <a:pt x="29905" y="1132"/>
                  </a:lnTo>
                  <a:lnTo>
                    <a:pt x="28679" y="1227"/>
                  </a:lnTo>
                  <a:lnTo>
                    <a:pt x="26132" y="1510"/>
                  </a:lnTo>
                  <a:lnTo>
                    <a:pt x="20566" y="1887"/>
                  </a:lnTo>
                  <a:lnTo>
                    <a:pt x="20094" y="1887"/>
                  </a:lnTo>
                  <a:lnTo>
                    <a:pt x="19434" y="1793"/>
                  </a:lnTo>
                  <a:lnTo>
                    <a:pt x="19245" y="1793"/>
                  </a:lnTo>
                  <a:lnTo>
                    <a:pt x="19434" y="1887"/>
                  </a:lnTo>
                  <a:lnTo>
                    <a:pt x="19811" y="1981"/>
                  </a:lnTo>
                  <a:lnTo>
                    <a:pt x="17453" y="2170"/>
                  </a:lnTo>
                  <a:lnTo>
                    <a:pt x="12830" y="2170"/>
                  </a:lnTo>
                  <a:lnTo>
                    <a:pt x="11415" y="2359"/>
                  </a:lnTo>
                  <a:lnTo>
                    <a:pt x="8962" y="2547"/>
                  </a:lnTo>
                  <a:lnTo>
                    <a:pt x="8113" y="3113"/>
                  </a:lnTo>
                  <a:lnTo>
                    <a:pt x="7170" y="3302"/>
                  </a:lnTo>
                  <a:lnTo>
                    <a:pt x="5377" y="3679"/>
                  </a:lnTo>
                  <a:lnTo>
                    <a:pt x="4245" y="3868"/>
                  </a:lnTo>
                  <a:lnTo>
                    <a:pt x="4245" y="3113"/>
                  </a:lnTo>
                  <a:lnTo>
                    <a:pt x="4151" y="3868"/>
                  </a:lnTo>
                  <a:lnTo>
                    <a:pt x="3774" y="4057"/>
                  </a:lnTo>
                  <a:lnTo>
                    <a:pt x="3585" y="4151"/>
                  </a:lnTo>
                  <a:lnTo>
                    <a:pt x="3396" y="4340"/>
                  </a:lnTo>
                  <a:lnTo>
                    <a:pt x="3208" y="4623"/>
                  </a:lnTo>
                  <a:lnTo>
                    <a:pt x="2925" y="5472"/>
                  </a:lnTo>
                  <a:lnTo>
                    <a:pt x="2453" y="7076"/>
                  </a:lnTo>
                  <a:lnTo>
                    <a:pt x="2264" y="7830"/>
                  </a:lnTo>
                  <a:lnTo>
                    <a:pt x="2076" y="8585"/>
                  </a:lnTo>
                  <a:lnTo>
                    <a:pt x="1793" y="10283"/>
                  </a:lnTo>
                  <a:lnTo>
                    <a:pt x="1698" y="12075"/>
                  </a:lnTo>
                  <a:lnTo>
                    <a:pt x="1698" y="13868"/>
                  </a:lnTo>
                  <a:lnTo>
                    <a:pt x="1793" y="17547"/>
                  </a:lnTo>
                  <a:lnTo>
                    <a:pt x="1793" y="19339"/>
                  </a:lnTo>
                  <a:lnTo>
                    <a:pt x="1793" y="20943"/>
                  </a:lnTo>
                  <a:lnTo>
                    <a:pt x="849" y="42735"/>
                  </a:lnTo>
                  <a:lnTo>
                    <a:pt x="0" y="64527"/>
                  </a:lnTo>
                  <a:lnTo>
                    <a:pt x="5094" y="64527"/>
                  </a:lnTo>
                  <a:lnTo>
                    <a:pt x="5377" y="66131"/>
                  </a:lnTo>
                  <a:lnTo>
                    <a:pt x="5472" y="66603"/>
                  </a:lnTo>
                  <a:lnTo>
                    <a:pt x="5755" y="66980"/>
                  </a:lnTo>
                  <a:lnTo>
                    <a:pt x="6038" y="67263"/>
                  </a:lnTo>
                  <a:lnTo>
                    <a:pt x="6415" y="67546"/>
                  </a:lnTo>
                  <a:lnTo>
                    <a:pt x="7736" y="67923"/>
                  </a:lnTo>
                  <a:lnTo>
                    <a:pt x="9057" y="68206"/>
                  </a:lnTo>
                  <a:lnTo>
                    <a:pt x="10377" y="68395"/>
                  </a:lnTo>
                  <a:lnTo>
                    <a:pt x="11887" y="68584"/>
                  </a:lnTo>
                  <a:lnTo>
                    <a:pt x="16887" y="68584"/>
                  </a:lnTo>
                  <a:lnTo>
                    <a:pt x="20377" y="68301"/>
                  </a:lnTo>
                  <a:lnTo>
                    <a:pt x="27547" y="67640"/>
                  </a:lnTo>
                  <a:lnTo>
                    <a:pt x="30849" y="67357"/>
                  </a:lnTo>
                  <a:lnTo>
                    <a:pt x="33867" y="67169"/>
                  </a:lnTo>
                  <a:lnTo>
                    <a:pt x="38396" y="66980"/>
                  </a:lnTo>
                  <a:lnTo>
                    <a:pt x="42924" y="66603"/>
                  </a:lnTo>
                  <a:lnTo>
                    <a:pt x="51792" y="65942"/>
                  </a:lnTo>
                  <a:lnTo>
                    <a:pt x="53112" y="65754"/>
                  </a:lnTo>
                  <a:lnTo>
                    <a:pt x="53301" y="65754"/>
                  </a:lnTo>
                  <a:lnTo>
                    <a:pt x="55282" y="65565"/>
                  </a:lnTo>
                  <a:lnTo>
                    <a:pt x="61697" y="64999"/>
                  </a:lnTo>
                  <a:lnTo>
                    <a:pt x="62546" y="64905"/>
                  </a:lnTo>
                  <a:lnTo>
                    <a:pt x="64716" y="64810"/>
                  </a:lnTo>
                  <a:lnTo>
                    <a:pt x="60943" y="65376"/>
                  </a:lnTo>
                  <a:lnTo>
                    <a:pt x="64433" y="65093"/>
                  </a:lnTo>
                  <a:lnTo>
                    <a:pt x="65754" y="64810"/>
                  </a:lnTo>
                  <a:lnTo>
                    <a:pt x="66225" y="64716"/>
                  </a:lnTo>
                  <a:lnTo>
                    <a:pt x="66697" y="64527"/>
                  </a:lnTo>
                  <a:lnTo>
                    <a:pt x="67169" y="64244"/>
                  </a:lnTo>
                  <a:lnTo>
                    <a:pt x="67452" y="63867"/>
                  </a:lnTo>
                  <a:lnTo>
                    <a:pt x="67829" y="63489"/>
                  </a:lnTo>
                  <a:lnTo>
                    <a:pt x="68018" y="63018"/>
                  </a:lnTo>
                  <a:lnTo>
                    <a:pt x="68301" y="62452"/>
                  </a:lnTo>
                  <a:lnTo>
                    <a:pt x="68490" y="61791"/>
                  </a:lnTo>
                  <a:lnTo>
                    <a:pt x="68678" y="60093"/>
                  </a:lnTo>
                  <a:lnTo>
                    <a:pt x="68961" y="59622"/>
                  </a:lnTo>
                  <a:lnTo>
                    <a:pt x="69150" y="59056"/>
                  </a:lnTo>
                  <a:lnTo>
                    <a:pt x="69339" y="58490"/>
                  </a:lnTo>
                  <a:lnTo>
                    <a:pt x="69433" y="57829"/>
                  </a:lnTo>
                  <a:lnTo>
                    <a:pt x="69527" y="56225"/>
                  </a:lnTo>
                  <a:lnTo>
                    <a:pt x="69527" y="54622"/>
                  </a:lnTo>
                  <a:lnTo>
                    <a:pt x="69339" y="54150"/>
                  </a:lnTo>
                  <a:lnTo>
                    <a:pt x="69244" y="52358"/>
                  </a:lnTo>
                  <a:lnTo>
                    <a:pt x="69999" y="46980"/>
                  </a:lnTo>
                  <a:lnTo>
                    <a:pt x="70754" y="41792"/>
                  </a:lnTo>
                  <a:lnTo>
                    <a:pt x="71414" y="36603"/>
                  </a:lnTo>
                  <a:lnTo>
                    <a:pt x="71697" y="34150"/>
                  </a:lnTo>
                  <a:lnTo>
                    <a:pt x="71886" y="31698"/>
                  </a:lnTo>
                  <a:lnTo>
                    <a:pt x="71603" y="33113"/>
                  </a:lnTo>
                  <a:lnTo>
                    <a:pt x="71603" y="32264"/>
                  </a:lnTo>
                  <a:lnTo>
                    <a:pt x="71508" y="31509"/>
                  </a:lnTo>
                  <a:lnTo>
                    <a:pt x="71320" y="29717"/>
                  </a:lnTo>
                  <a:lnTo>
                    <a:pt x="71225" y="28868"/>
                  </a:lnTo>
                  <a:lnTo>
                    <a:pt x="71131" y="28019"/>
                  </a:lnTo>
                  <a:lnTo>
                    <a:pt x="71225" y="27264"/>
                  </a:lnTo>
                  <a:lnTo>
                    <a:pt x="71414" y="26603"/>
                  </a:lnTo>
                  <a:lnTo>
                    <a:pt x="71558" y="26891"/>
                  </a:lnTo>
                  <a:lnTo>
                    <a:pt x="71131" y="22453"/>
                  </a:lnTo>
                  <a:lnTo>
                    <a:pt x="71320" y="23113"/>
                  </a:lnTo>
                  <a:lnTo>
                    <a:pt x="71037" y="21132"/>
                  </a:lnTo>
                  <a:lnTo>
                    <a:pt x="70754" y="19056"/>
                  </a:lnTo>
                  <a:lnTo>
                    <a:pt x="69999" y="15094"/>
                  </a:lnTo>
                  <a:lnTo>
                    <a:pt x="70376" y="16415"/>
                  </a:lnTo>
                  <a:lnTo>
                    <a:pt x="69999" y="12830"/>
                  </a:lnTo>
                  <a:lnTo>
                    <a:pt x="69622" y="10566"/>
                  </a:lnTo>
                  <a:lnTo>
                    <a:pt x="69150" y="8208"/>
                  </a:lnTo>
                  <a:lnTo>
                    <a:pt x="68584" y="5944"/>
                  </a:lnTo>
                  <a:lnTo>
                    <a:pt x="68207" y="4906"/>
                  </a:lnTo>
                  <a:lnTo>
                    <a:pt x="67829" y="3868"/>
                  </a:lnTo>
                  <a:lnTo>
                    <a:pt x="67452" y="3019"/>
                  </a:lnTo>
                  <a:lnTo>
                    <a:pt x="66980" y="2264"/>
                  </a:lnTo>
                  <a:lnTo>
                    <a:pt x="66508" y="1604"/>
                  </a:lnTo>
                  <a:lnTo>
                    <a:pt x="65942" y="1227"/>
                  </a:lnTo>
                  <a:lnTo>
                    <a:pt x="64999" y="849"/>
                  </a:lnTo>
                  <a:lnTo>
                    <a:pt x="64150" y="661"/>
                  </a:lnTo>
                  <a:lnTo>
                    <a:pt x="62263" y="283"/>
                  </a:lnTo>
                  <a:lnTo>
                    <a:pt x="60282" y="95"/>
                  </a:lnTo>
                  <a:lnTo>
                    <a:pt x="5820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6"/>
            <p:cNvGrpSpPr/>
            <p:nvPr/>
          </p:nvGrpSpPr>
          <p:grpSpPr>
            <a:xfrm rot="-1508697">
              <a:off x="1143652" y="2471493"/>
              <a:ext cx="1057789" cy="936465"/>
              <a:chOff x="1113100" y="2199475"/>
              <a:chExt cx="801900" cy="709925"/>
            </a:xfrm>
          </p:grpSpPr>
          <p:sp>
            <p:nvSpPr>
              <p:cNvPr id="105" name="Google Shape;105;p16"/>
              <p:cNvSpPr/>
              <p:nvPr/>
            </p:nvSpPr>
            <p:spPr>
              <a:xfrm>
                <a:off x="1113100" y="2291450"/>
                <a:ext cx="735850" cy="617950"/>
              </a:xfrm>
              <a:custGeom>
                <a:rect b="b" l="l" r="r" t="t"/>
                <a:pathLst>
                  <a:path extrusionOk="0" h="24718" w="29434">
                    <a:moveTo>
                      <a:pt x="26604" y="13869"/>
                    </a:moveTo>
                    <a:lnTo>
                      <a:pt x="26509" y="13963"/>
                    </a:lnTo>
                    <a:lnTo>
                      <a:pt x="26509" y="14057"/>
                    </a:lnTo>
                    <a:lnTo>
                      <a:pt x="26604" y="14246"/>
                    </a:lnTo>
                    <a:lnTo>
                      <a:pt x="26604" y="13869"/>
                    </a:lnTo>
                    <a:close/>
                    <a:moveTo>
                      <a:pt x="7925" y="23397"/>
                    </a:moveTo>
                    <a:lnTo>
                      <a:pt x="8302" y="23491"/>
                    </a:lnTo>
                    <a:lnTo>
                      <a:pt x="8113" y="23491"/>
                    </a:lnTo>
                    <a:lnTo>
                      <a:pt x="7925" y="23397"/>
                    </a:lnTo>
                    <a:close/>
                    <a:moveTo>
                      <a:pt x="28962" y="1"/>
                    </a:moveTo>
                    <a:lnTo>
                      <a:pt x="28962" y="95"/>
                    </a:lnTo>
                    <a:lnTo>
                      <a:pt x="28774" y="284"/>
                    </a:lnTo>
                    <a:lnTo>
                      <a:pt x="28868" y="284"/>
                    </a:lnTo>
                    <a:lnTo>
                      <a:pt x="28868" y="567"/>
                    </a:lnTo>
                    <a:lnTo>
                      <a:pt x="28679" y="567"/>
                    </a:lnTo>
                    <a:lnTo>
                      <a:pt x="28868" y="661"/>
                    </a:lnTo>
                    <a:lnTo>
                      <a:pt x="28679" y="850"/>
                    </a:lnTo>
                    <a:lnTo>
                      <a:pt x="28679" y="1039"/>
                    </a:lnTo>
                    <a:lnTo>
                      <a:pt x="28585" y="1039"/>
                    </a:lnTo>
                    <a:lnTo>
                      <a:pt x="28491" y="1227"/>
                    </a:lnTo>
                    <a:lnTo>
                      <a:pt x="28679" y="1416"/>
                    </a:lnTo>
                    <a:lnTo>
                      <a:pt x="28962" y="1605"/>
                    </a:lnTo>
                    <a:lnTo>
                      <a:pt x="28585" y="1793"/>
                    </a:lnTo>
                    <a:lnTo>
                      <a:pt x="28868" y="1982"/>
                    </a:lnTo>
                    <a:lnTo>
                      <a:pt x="28962" y="2171"/>
                    </a:lnTo>
                    <a:lnTo>
                      <a:pt x="28868" y="2265"/>
                    </a:lnTo>
                    <a:lnTo>
                      <a:pt x="28774" y="2359"/>
                    </a:lnTo>
                    <a:lnTo>
                      <a:pt x="28868" y="2359"/>
                    </a:lnTo>
                    <a:lnTo>
                      <a:pt x="28774" y="2454"/>
                    </a:lnTo>
                    <a:lnTo>
                      <a:pt x="28868" y="2548"/>
                    </a:lnTo>
                    <a:lnTo>
                      <a:pt x="28868" y="2642"/>
                    </a:lnTo>
                    <a:lnTo>
                      <a:pt x="28585" y="2642"/>
                    </a:lnTo>
                    <a:lnTo>
                      <a:pt x="28679" y="2737"/>
                    </a:lnTo>
                    <a:lnTo>
                      <a:pt x="28774" y="2831"/>
                    </a:lnTo>
                    <a:lnTo>
                      <a:pt x="28774" y="3303"/>
                    </a:lnTo>
                    <a:lnTo>
                      <a:pt x="28679" y="3680"/>
                    </a:lnTo>
                    <a:lnTo>
                      <a:pt x="28585" y="3963"/>
                    </a:lnTo>
                    <a:lnTo>
                      <a:pt x="28774" y="4058"/>
                    </a:lnTo>
                    <a:lnTo>
                      <a:pt x="28774" y="4341"/>
                    </a:lnTo>
                    <a:lnTo>
                      <a:pt x="28585" y="4246"/>
                    </a:lnTo>
                    <a:lnTo>
                      <a:pt x="28585" y="4341"/>
                    </a:lnTo>
                    <a:lnTo>
                      <a:pt x="28679" y="4435"/>
                    </a:lnTo>
                    <a:lnTo>
                      <a:pt x="28491" y="4435"/>
                    </a:lnTo>
                    <a:lnTo>
                      <a:pt x="28585" y="4718"/>
                    </a:lnTo>
                    <a:lnTo>
                      <a:pt x="28491" y="5001"/>
                    </a:lnTo>
                    <a:lnTo>
                      <a:pt x="28774" y="4907"/>
                    </a:lnTo>
                    <a:lnTo>
                      <a:pt x="29057" y="5095"/>
                    </a:lnTo>
                    <a:lnTo>
                      <a:pt x="29057" y="5095"/>
                    </a:lnTo>
                    <a:lnTo>
                      <a:pt x="28774" y="5001"/>
                    </a:lnTo>
                    <a:lnTo>
                      <a:pt x="28679" y="5001"/>
                    </a:lnTo>
                    <a:lnTo>
                      <a:pt x="28774" y="5095"/>
                    </a:lnTo>
                    <a:lnTo>
                      <a:pt x="28585" y="5095"/>
                    </a:lnTo>
                    <a:lnTo>
                      <a:pt x="28396" y="5567"/>
                    </a:lnTo>
                    <a:lnTo>
                      <a:pt x="28396" y="5756"/>
                    </a:lnTo>
                    <a:lnTo>
                      <a:pt x="28585" y="6039"/>
                    </a:lnTo>
                    <a:lnTo>
                      <a:pt x="28396" y="6982"/>
                    </a:lnTo>
                    <a:lnTo>
                      <a:pt x="28302" y="7359"/>
                    </a:lnTo>
                    <a:lnTo>
                      <a:pt x="28113" y="7737"/>
                    </a:lnTo>
                    <a:lnTo>
                      <a:pt x="28113" y="7642"/>
                    </a:lnTo>
                    <a:lnTo>
                      <a:pt x="28113" y="7548"/>
                    </a:lnTo>
                    <a:lnTo>
                      <a:pt x="27830" y="8114"/>
                    </a:lnTo>
                    <a:lnTo>
                      <a:pt x="27830" y="8114"/>
                    </a:lnTo>
                    <a:lnTo>
                      <a:pt x="27924" y="8020"/>
                    </a:lnTo>
                    <a:lnTo>
                      <a:pt x="27453" y="8963"/>
                    </a:lnTo>
                    <a:lnTo>
                      <a:pt x="27736" y="8963"/>
                    </a:lnTo>
                    <a:lnTo>
                      <a:pt x="27547" y="9246"/>
                    </a:lnTo>
                    <a:lnTo>
                      <a:pt x="27547" y="9435"/>
                    </a:lnTo>
                    <a:lnTo>
                      <a:pt x="27641" y="9529"/>
                    </a:lnTo>
                    <a:lnTo>
                      <a:pt x="27641" y="9812"/>
                    </a:lnTo>
                    <a:lnTo>
                      <a:pt x="27547" y="9906"/>
                    </a:lnTo>
                    <a:lnTo>
                      <a:pt x="27453" y="9906"/>
                    </a:lnTo>
                    <a:lnTo>
                      <a:pt x="27358" y="9718"/>
                    </a:lnTo>
                    <a:lnTo>
                      <a:pt x="27264" y="9812"/>
                    </a:lnTo>
                    <a:lnTo>
                      <a:pt x="27075" y="9906"/>
                    </a:lnTo>
                    <a:lnTo>
                      <a:pt x="27170" y="10001"/>
                    </a:lnTo>
                    <a:lnTo>
                      <a:pt x="27075" y="10095"/>
                    </a:lnTo>
                    <a:lnTo>
                      <a:pt x="27075" y="10284"/>
                    </a:lnTo>
                    <a:lnTo>
                      <a:pt x="27170" y="10472"/>
                    </a:lnTo>
                    <a:lnTo>
                      <a:pt x="27170" y="10755"/>
                    </a:lnTo>
                    <a:lnTo>
                      <a:pt x="26792" y="10755"/>
                    </a:lnTo>
                    <a:lnTo>
                      <a:pt x="26698" y="10661"/>
                    </a:lnTo>
                    <a:lnTo>
                      <a:pt x="26698" y="10850"/>
                    </a:lnTo>
                    <a:lnTo>
                      <a:pt x="26604" y="10944"/>
                    </a:lnTo>
                    <a:lnTo>
                      <a:pt x="26415" y="10944"/>
                    </a:lnTo>
                    <a:lnTo>
                      <a:pt x="26415" y="11038"/>
                    </a:lnTo>
                    <a:lnTo>
                      <a:pt x="26509" y="11038"/>
                    </a:lnTo>
                    <a:lnTo>
                      <a:pt x="26604" y="11133"/>
                    </a:lnTo>
                    <a:lnTo>
                      <a:pt x="26604" y="11321"/>
                    </a:lnTo>
                    <a:lnTo>
                      <a:pt x="26604" y="11510"/>
                    </a:lnTo>
                    <a:lnTo>
                      <a:pt x="26509" y="11510"/>
                    </a:lnTo>
                    <a:lnTo>
                      <a:pt x="26509" y="11416"/>
                    </a:lnTo>
                    <a:lnTo>
                      <a:pt x="26415" y="11416"/>
                    </a:lnTo>
                    <a:lnTo>
                      <a:pt x="26415" y="11321"/>
                    </a:lnTo>
                    <a:lnTo>
                      <a:pt x="26321" y="11793"/>
                    </a:lnTo>
                    <a:lnTo>
                      <a:pt x="26226" y="11699"/>
                    </a:lnTo>
                    <a:lnTo>
                      <a:pt x="26132" y="11793"/>
                    </a:lnTo>
                    <a:lnTo>
                      <a:pt x="26226" y="11793"/>
                    </a:lnTo>
                    <a:lnTo>
                      <a:pt x="26321" y="12076"/>
                    </a:lnTo>
                    <a:lnTo>
                      <a:pt x="26415" y="12359"/>
                    </a:lnTo>
                    <a:lnTo>
                      <a:pt x="26038" y="12548"/>
                    </a:lnTo>
                    <a:lnTo>
                      <a:pt x="25755" y="12737"/>
                    </a:lnTo>
                    <a:lnTo>
                      <a:pt x="25660" y="12925"/>
                    </a:lnTo>
                    <a:lnTo>
                      <a:pt x="25755" y="12925"/>
                    </a:lnTo>
                    <a:lnTo>
                      <a:pt x="25755" y="13020"/>
                    </a:lnTo>
                    <a:lnTo>
                      <a:pt x="25849" y="12737"/>
                    </a:lnTo>
                    <a:lnTo>
                      <a:pt x="25943" y="13020"/>
                    </a:lnTo>
                    <a:lnTo>
                      <a:pt x="26038" y="12831"/>
                    </a:lnTo>
                    <a:lnTo>
                      <a:pt x="26132" y="12925"/>
                    </a:lnTo>
                    <a:lnTo>
                      <a:pt x="25943" y="13208"/>
                    </a:lnTo>
                    <a:lnTo>
                      <a:pt x="25660" y="13114"/>
                    </a:lnTo>
                    <a:lnTo>
                      <a:pt x="25472" y="13208"/>
                    </a:lnTo>
                    <a:lnTo>
                      <a:pt x="25377" y="13397"/>
                    </a:lnTo>
                    <a:lnTo>
                      <a:pt x="25283" y="13869"/>
                    </a:lnTo>
                    <a:lnTo>
                      <a:pt x="25189" y="14435"/>
                    </a:lnTo>
                    <a:lnTo>
                      <a:pt x="25094" y="14623"/>
                    </a:lnTo>
                    <a:lnTo>
                      <a:pt x="25000" y="14812"/>
                    </a:lnTo>
                    <a:lnTo>
                      <a:pt x="24906" y="14718"/>
                    </a:lnTo>
                    <a:lnTo>
                      <a:pt x="24811" y="14529"/>
                    </a:lnTo>
                    <a:lnTo>
                      <a:pt x="24717" y="14906"/>
                    </a:lnTo>
                    <a:lnTo>
                      <a:pt x="24717" y="15189"/>
                    </a:lnTo>
                    <a:lnTo>
                      <a:pt x="24717" y="15284"/>
                    </a:lnTo>
                    <a:lnTo>
                      <a:pt x="24811" y="15284"/>
                    </a:lnTo>
                    <a:lnTo>
                      <a:pt x="24528" y="15378"/>
                    </a:lnTo>
                    <a:lnTo>
                      <a:pt x="24340" y="15472"/>
                    </a:lnTo>
                    <a:lnTo>
                      <a:pt x="24057" y="15944"/>
                    </a:lnTo>
                    <a:lnTo>
                      <a:pt x="23962" y="16416"/>
                    </a:lnTo>
                    <a:lnTo>
                      <a:pt x="23774" y="16699"/>
                    </a:lnTo>
                    <a:lnTo>
                      <a:pt x="23396" y="16699"/>
                    </a:lnTo>
                    <a:lnTo>
                      <a:pt x="23208" y="16982"/>
                    </a:lnTo>
                    <a:lnTo>
                      <a:pt x="23019" y="17359"/>
                    </a:lnTo>
                    <a:lnTo>
                      <a:pt x="22830" y="17831"/>
                    </a:lnTo>
                    <a:lnTo>
                      <a:pt x="22830" y="17736"/>
                    </a:lnTo>
                    <a:lnTo>
                      <a:pt x="22736" y="17642"/>
                    </a:lnTo>
                    <a:lnTo>
                      <a:pt x="22736" y="17642"/>
                    </a:lnTo>
                    <a:lnTo>
                      <a:pt x="22830" y="17925"/>
                    </a:lnTo>
                    <a:lnTo>
                      <a:pt x="22453" y="17925"/>
                    </a:lnTo>
                    <a:lnTo>
                      <a:pt x="22547" y="17736"/>
                    </a:lnTo>
                    <a:lnTo>
                      <a:pt x="22453" y="17736"/>
                    </a:lnTo>
                    <a:lnTo>
                      <a:pt x="22359" y="17831"/>
                    </a:lnTo>
                    <a:lnTo>
                      <a:pt x="22264" y="18208"/>
                    </a:lnTo>
                    <a:lnTo>
                      <a:pt x="22170" y="18491"/>
                    </a:lnTo>
                    <a:lnTo>
                      <a:pt x="22076" y="18585"/>
                    </a:lnTo>
                    <a:lnTo>
                      <a:pt x="21887" y="18585"/>
                    </a:lnTo>
                    <a:lnTo>
                      <a:pt x="21698" y="19152"/>
                    </a:lnTo>
                    <a:lnTo>
                      <a:pt x="21604" y="18869"/>
                    </a:lnTo>
                    <a:lnTo>
                      <a:pt x="21604" y="19057"/>
                    </a:lnTo>
                    <a:lnTo>
                      <a:pt x="21415" y="19152"/>
                    </a:lnTo>
                    <a:lnTo>
                      <a:pt x="20943" y="19529"/>
                    </a:lnTo>
                    <a:lnTo>
                      <a:pt x="20377" y="19812"/>
                    </a:lnTo>
                    <a:lnTo>
                      <a:pt x="19906" y="20095"/>
                    </a:lnTo>
                    <a:lnTo>
                      <a:pt x="20094" y="20189"/>
                    </a:lnTo>
                    <a:lnTo>
                      <a:pt x="20189" y="20284"/>
                    </a:lnTo>
                    <a:lnTo>
                      <a:pt x="19906" y="20378"/>
                    </a:lnTo>
                    <a:lnTo>
                      <a:pt x="19906" y="20284"/>
                    </a:lnTo>
                    <a:lnTo>
                      <a:pt x="19811" y="20189"/>
                    </a:lnTo>
                    <a:lnTo>
                      <a:pt x="19811" y="20284"/>
                    </a:lnTo>
                    <a:lnTo>
                      <a:pt x="19811" y="20378"/>
                    </a:lnTo>
                    <a:lnTo>
                      <a:pt x="19245" y="20284"/>
                    </a:lnTo>
                    <a:lnTo>
                      <a:pt x="19340" y="20378"/>
                    </a:lnTo>
                    <a:lnTo>
                      <a:pt x="19245" y="20472"/>
                    </a:lnTo>
                    <a:lnTo>
                      <a:pt x="19434" y="20567"/>
                    </a:lnTo>
                    <a:lnTo>
                      <a:pt x="19340" y="20661"/>
                    </a:lnTo>
                    <a:lnTo>
                      <a:pt x="18962" y="20661"/>
                    </a:lnTo>
                    <a:lnTo>
                      <a:pt x="18585" y="21038"/>
                    </a:lnTo>
                    <a:lnTo>
                      <a:pt x="18113" y="21416"/>
                    </a:lnTo>
                    <a:lnTo>
                      <a:pt x="17736" y="21699"/>
                    </a:lnTo>
                    <a:lnTo>
                      <a:pt x="17359" y="21793"/>
                    </a:lnTo>
                    <a:lnTo>
                      <a:pt x="17076" y="22076"/>
                    </a:lnTo>
                    <a:lnTo>
                      <a:pt x="16793" y="22359"/>
                    </a:lnTo>
                    <a:lnTo>
                      <a:pt x="16698" y="22265"/>
                    </a:lnTo>
                    <a:lnTo>
                      <a:pt x="16604" y="22170"/>
                    </a:lnTo>
                    <a:lnTo>
                      <a:pt x="16321" y="22170"/>
                    </a:lnTo>
                    <a:lnTo>
                      <a:pt x="15849" y="22453"/>
                    </a:lnTo>
                    <a:lnTo>
                      <a:pt x="14340" y="22831"/>
                    </a:lnTo>
                    <a:lnTo>
                      <a:pt x="14340" y="22925"/>
                    </a:lnTo>
                    <a:lnTo>
                      <a:pt x="14340" y="23019"/>
                    </a:lnTo>
                    <a:lnTo>
                      <a:pt x="14245" y="23114"/>
                    </a:lnTo>
                    <a:lnTo>
                      <a:pt x="14057" y="23019"/>
                    </a:lnTo>
                    <a:lnTo>
                      <a:pt x="13962" y="22925"/>
                    </a:lnTo>
                    <a:lnTo>
                      <a:pt x="13774" y="22925"/>
                    </a:lnTo>
                    <a:lnTo>
                      <a:pt x="13774" y="23208"/>
                    </a:lnTo>
                    <a:lnTo>
                      <a:pt x="13491" y="23114"/>
                    </a:lnTo>
                    <a:lnTo>
                      <a:pt x="13113" y="23114"/>
                    </a:lnTo>
                    <a:lnTo>
                      <a:pt x="12642" y="23208"/>
                    </a:lnTo>
                    <a:lnTo>
                      <a:pt x="12453" y="23302"/>
                    </a:lnTo>
                    <a:lnTo>
                      <a:pt x="12076" y="23208"/>
                    </a:lnTo>
                    <a:lnTo>
                      <a:pt x="11793" y="23114"/>
                    </a:lnTo>
                    <a:lnTo>
                      <a:pt x="11510" y="23585"/>
                    </a:lnTo>
                    <a:lnTo>
                      <a:pt x="11321" y="23397"/>
                    </a:lnTo>
                    <a:lnTo>
                      <a:pt x="11132" y="23302"/>
                    </a:lnTo>
                    <a:lnTo>
                      <a:pt x="10849" y="23302"/>
                    </a:lnTo>
                    <a:lnTo>
                      <a:pt x="10566" y="23397"/>
                    </a:lnTo>
                    <a:lnTo>
                      <a:pt x="10566" y="23302"/>
                    </a:lnTo>
                    <a:lnTo>
                      <a:pt x="10189" y="23302"/>
                    </a:lnTo>
                    <a:lnTo>
                      <a:pt x="9717" y="23491"/>
                    </a:lnTo>
                    <a:lnTo>
                      <a:pt x="9717" y="23302"/>
                    </a:lnTo>
                    <a:lnTo>
                      <a:pt x="9623" y="23491"/>
                    </a:lnTo>
                    <a:lnTo>
                      <a:pt x="9434" y="23680"/>
                    </a:lnTo>
                    <a:lnTo>
                      <a:pt x="9340" y="23585"/>
                    </a:lnTo>
                    <a:lnTo>
                      <a:pt x="9434" y="23585"/>
                    </a:lnTo>
                    <a:lnTo>
                      <a:pt x="9340" y="23491"/>
                    </a:lnTo>
                    <a:lnTo>
                      <a:pt x="9246" y="23491"/>
                    </a:lnTo>
                    <a:lnTo>
                      <a:pt x="9246" y="23585"/>
                    </a:lnTo>
                    <a:lnTo>
                      <a:pt x="9151" y="23491"/>
                    </a:lnTo>
                    <a:lnTo>
                      <a:pt x="8868" y="23680"/>
                    </a:lnTo>
                    <a:lnTo>
                      <a:pt x="8774" y="23680"/>
                    </a:lnTo>
                    <a:lnTo>
                      <a:pt x="8680" y="23491"/>
                    </a:lnTo>
                    <a:lnTo>
                      <a:pt x="8585" y="23585"/>
                    </a:lnTo>
                    <a:lnTo>
                      <a:pt x="8491" y="23585"/>
                    </a:lnTo>
                    <a:lnTo>
                      <a:pt x="8397" y="23491"/>
                    </a:lnTo>
                    <a:lnTo>
                      <a:pt x="8302" y="23491"/>
                    </a:lnTo>
                    <a:lnTo>
                      <a:pt x="8208" y="23302"/>
                    </a:lnTo>
                    <a:lnTo>
                      <a:pt x="8302" y="23114"/>
                    </a:lnTo>
                    <a:lnTo>
                      <a:pt x="8302" y="23114"/>
                    </a:lnTo>
                    <a:lnTo>
                      <a:pt x="8019" y="23208"/>
                    </a:lnTo>
                    <a:lnTo>
                      <a:pt x="7642" y="23208"/>
                    </a:lnTo>
                    <a:lnTo>
                      <a:pt x="7359" y="23302"/>
                    </a:lnTo>
                    <a:lnTo>
                      <a:pt x="7264" y="23302"/>
                    </a:lnTo>
                    <a:lnTo>
                      <a:pt x="7264" y="23397"/>
                    </a:lnTo>
                    <a:lnTo>
                      <a:pt x="7547" y="23397"/>
                    </a:lnTo>
                    <a:lnTo>
                      <a:pt x="7453" y="23491"/>
                    </a:lnTo>
                    <a:lnTo>
                      <a:pt x="7359" y="23491"/>
                    </a:lnTo>
                    <a:lnTo>
                      <a:pt x="7170" y="23680"/>
                    </a:lnTo>
                    <a:lnTo>
                      <a:pt x="6981" y="23397"/>
                    </a:lnTo>
                    <a:lnTo>
                      <a:pt x="6698" y="23208"/>
                    </a:lnTo>
                    <a:lnTo>
                      <a:pt x="6604" y="23114"/>
                    </a:lnTo>
                    <a:lnTo>
                      <a:pt x="6415" y="23208"/>
                    </a:lnTo>
                    <a:lnTo>
                      <a:pt x="6227" y="23302"/>
                    </a:lnTo>
                    <a:lnTo>
                      <a:pt x="6132" y="23491"/>
                    </a:lnTo>
                    <a:lnTo>
                      <a:pt x="6038" y="23491"/>
                    </a:lnTo>
                    <a:lnTo>
                      <a:pt x="6038" y="23397"/>
                    </a:lnTo>
                    <a:lnTo>
                      <a:pt x="6132" y="23208"/>
                    </a:lnTo>
                    <a:lnTo>
                      <a:pt x="5849" y="23302"/>
                    </a:lnTo>
                    <a:lnTo>
                      <a:pt x="5661" y="23397"/>
                    </a:lnTo>
                    <a:lnTo>
                      <a:pt x="5095" y="23208"/>
                    </a:lnTo>
                    <a:lnTo>
                      <a:pt x="4057" y="23019"/>
                    </a:lnTo>
                    <a:lnTo>
                      <a:pt x="2925" y="22831"/>
                    </a:lnTo>
                    <a:lnTo>
                      <a:pt x="2265" y="22831"/>
                    </a:lnTo>
                    <a:lnTo>
                      <a:pt x="2265" y="22642"/>
                    </a:lnTo>
                    <a:lnTo>
                      <a:pt x="1887" y="22642"/>
                    </a:lnTo>
                    <a:lnTo>
                      <a:pt x="1510" y="22548"/>
                    </a:lnTo>
                    <a:lnTo>
                      <a:pt x="944" y="22076"/>
                    </a:lnTo>
                    <a:lnTo>
                      <a:pt x="944" y="21887"/>
                    </a:lnTo>
                    <a:lnTo>
                      <a:pt x="1038" y="21699"/>
                    </a:lnTo>
                    <a:lnTo>
                      <a:pt x="755" y="21699"/>
                    </a:lnTo>
                    <a:lnTo>
                      <a:pt x="472" y="21793"/>
                    </a:lnTo>
                    <a:lnTo>
                      <a:pt x="95" y="22076"/>
                    </a:lnTo>
                    <a:lnTo>
                      <a:pt x="0" y="22265"/>
                    </a:lnTo>
                    <a:lnTo>
                      <a:pt x="0" y="22359"/>
                    </a:lnTo>
                    <a:lnTo>
                      <a:pt x="283" y="22453"/>
                    </a:lnTo>
                    <a:lnTo>
                      <a:pt x="189" y="22548"/>
                    </a:lnTo>
                    <a:lnTo>
                      <a:pt x="95" y="22453"/>
                    </a:lnTo>
                    <a:lnTo>
                      <a:pt x="95" y="22642"/>
                    </a:lnTo>
                    <a:lnTo>
                      <a:pt x="283" y="22642"/>
                    </a:lnTo>
                    <a:lnTo>
                      <a:pt x="566" y="22736"/>
                    </a:lnTo>
                    <a:lnTo>
                      <a:pt x="472" y="22831"/>
                    </a:lnTo>
                    <a:lnTo>
                      <a:pt x="472" y="22925"/>
                    </a:lnTo>
                    <a:lnTo>
                      <a:pt x="661" y="22736"/>
                    </a:lnTo>
                    <a:lnTo>
                      <a:pt x="755" y="22925"/>
                    </a:lnTo>
                    <a:lnTo>
                      <a:pt x="755" y="23019"/>
                    </a:lnTo>
                    <a:lnTo>
                      <a:pt x="661" y="23019"/>
                    </a:lnTo>
                    <a:lnTo>
                      <a:pt x="944" y="23114"/>
                    </a:lnTo>
                    <a:lnTo>
                      <a:pt x="1132" y="23208"/>
                    </a:lnTo>
                    <a:lnTo>
                      <a:pt x="1604" y="23397"/>
                    </a:lnTo>
                    <a:lnTo>
                      <a:pt x="1510" y="23491"/>
                    </a:lnTo>
                    <a:lnTo>
                      <a:pt x="1510" y="23585"/>
                    </a:lnTo>
                    <a:lnTo>
                      <a:pt x="1793" y="23680"/>
                    </a:lnTo>
                    <a:lnTo>
                      <a:pt x="2170" y="23774"/>
                    </a:lnTo>
                    <a:lnTo>
                      <a:pt x="2453" y="23774"/>
                    </a:lnTo>
                    <a:lnTo>
                      <a:pt x="2359" y="23868"/>
                    </a:lnTo>
                    <a:lnTo>
                      <a:pt x="2642" y="24057"/>
                    </a:lnTo>
                    <a:lnTo>
                      <a:pt x="2736" y="23868"/>
                    </a:lnTo>
                    <a:lnTo>
                      <a:pt x="3019" y="23680"/>
                    </a:lnTo>
                    <a:lnTo>
                      <a:pt x="2925" y="23963"/>
                    </a:lnTo>
                    <a:lnTo>
                      <a:pt x="2831" y="24151"/>
                    </a:lnTo>
                    <a:lnTo>
                      <a:pt x="3114" y="23868"/>
                    </a:lnTo>
                    <a:lnTo>
                      <a:pt x="3208" y="24151"/>
                    </a:lnTo>
                    <a:lnTo>
                      <a:pt x="3302" y="23963"/>
                    </a:lnTo>
                    <a:lnTo>
                      <a:pt x="3491" y="24057"/>
                    </a:lnTo>
                    <a:lnTo>
                      <a:pt x="3585" y="24340"/>
                    </a:lnTo>
                    <a:lnTo>
                      <a:pt x="3680" y="24246"/>
                    </a:lnTo>
                    <a:lnTo>
                      <a:pt x="3774" y="24057"/>
                    </a:lnTo>
                    <a:lnTo>
                      <a:pt x="3868" y="24151"/>
                    </a:lnTo>
                    <a:lnTo>
                      <a:pt x="3868" y="24340"/>
                    </a:lnTo>
                    <a:lnTo>
                      <a:pt x="4434" y="24151"/>
                    </a:lnTo>
                    <a:lnTo>
                      <a:pt x="4717" y="24057"/>
                    </a:lnTo>
                    <a:lnTo>
                      <a:pt x="4812" y="24151"/>
                    </a:lnTo>
                    <a:lnTo>
                      <a:pt x="4812" y="23868"/>
                    </a:lnTo>
                    <a:lnTo>
                      <a:pt x="5000" y="23774"/>
                    </a:lnTo>
                    <a:lnTo>
                      <a:pt x="5000" y="23868"/>
                    </a:lnTo>
                    <a:lnTo>
                      <a:pt x="4906" y="24057"/>
                    </a:lnTo>
                    <a:lnTo>
                      <a:pt x="5095" y="23963"/>
                    </a:lnTo>
                    <a:lnTo>
                      <a:pt x="5378" y="23963"/>
                    </a:lnTo>
                    <a:lnTo>
                      <a:pt x="5378" y="24151"/>
                    </a:lnTo>
                    <a:lnTo>
                      <a:pt x="5000" y="24151"/>
                    </a:lnTo>
                    <a:lnTo>
                      <a:pt x="5095" y="24246"/>
                    </a:lnTo>
                    <a:lnTo>
                      <a:pt x="5000" y="24246"/>
                    </a:lnTo>
                    <a:lnTo>
                      <a:pt x="5000" y="24434"/>
                    </a:lnTo>
                    <a:lnTo>
                      <a:pt x="5378" y="24434"/>
                    </a:lnTo>
                    <a:lnTo>
                      <a:pt x="5566" y="24246"/>
                    </a:lnTo>
                    <a:lnTo>
                      <a:pt x="5944" y="24340"/>
                    </a:lnTo>
                    <a:lnTo>
                      <a:pt x="6415" y="24340"/>
                    </a:lnTo>
                    <a:lnTo>
                      <a:pt x="6321" y="24434"/>
                    </a:lnTo>
                    <a:lnTo>
                      <a:pt x="6510" y="24434"/>
                    </a:lnTo>
                    <a:lnTo>
                      <a:pt x="6604" y="24340"/>
                    </a:lnTo>
                    <a:lnTo>
                      <a:pt x="6604" y="24246"/>
                    </a:lnTo>
                    <a:lnTo>
                      <a:pt x="6793" y="24340"/>
                    </a:lnTo>
                    <a:lnTo>
                      <a:pt x="6604" y="24434"/>
                    </a:lnTo>
                    <a:lnTo>
                      <a:pt x="6793" y="24434"/>
                    </a:lnTo>
                    <a:lnTo>
                      <a:pt x="6887" y="24340"/>
                    </a:lnTo>
                    <a:lnTo>
                      <a:pt x="6981" y="24434"/>
                    </a:lnTo>
                    <a:lnTo>
                      <a:pt x="7264" y="24434"/>
                    </a:lnTo>
                    <a:lnTo>
                      <a:pt x="7925" y="24623"/>
                    </a:lnTo>
                    <a:lnTo>
                      <a:pt x="8680" y="24623"/>
                    </a:lnTo>
                    <a:lnTo>
                      <a:pt x="9057" y="24529"/>
                    </a:lnTo>
                    <a:lnTo>
                      <a:pt x="9529" y="24529"/>
                    </a:lnTo>
                    <a:lnTo>
                      <a:pt x="10000" y="24623"/>
                    </a:lnTo>
                    <a:lnTo>
                      <a:pt x="10566" y="24717"/>
                    </a:lnTo>
                    <a:lnTo>
                      <a:pt x="11415" y="24623"/>
                    </a:lnTo>
                    <a:lnTo>
                      <a:pt x="12359" y="24529"/>
                    </a:lnTo>
                    <a:lnTo>
                      <a:pt x="12830" y="24340"/>
                    </a:lnTo>
                    <a:lnTo>
                      <a:pt x="12925" y="24529"/>
                    </a:lnTo>
                    <a:lnTo>
                      <a:pt x="13019" y="24340"/>
                    </a:lnTo>
                    <a:lnTo>
                      <a:pt x="13113" y="24529"/>
                    </a:lnTo>
                    <a:lnTo>
                      <a:pt x="13208" y="24434"/>
                    </a:lnTo>
                    <a:lnTo>
                      <a:pt x="13113" y="24340"/>
                    </a:lnTo>
                    <a:lnTo>
                      <a:pt x="13962" y="24340"/>
                    </a:lnTo>
                    <a:lnTo>
                      <a:pt x="13962" y="24434"/>
                    </a:lnTo>
                    <a:lnTo>
                      <a:pt x="13962" y="24529"/>
                    </a:lnTo>
                    <a:lnTo>
                      <a:pt x="14717" y="24246"/>
                    </a:lnTo>
                    <a:lnTo>
                      <a:pt x="15566" y="24057"/>
                    </a:lnTo>
                    <a:lnTo>
                      <a:pt x="15378" y="23963"/>
                    </a:lnTo>
                    <a:lnTo>
                      <a:pt x="15472" y="23868"/>
                    </a:lnTo>
                    <a:lnTo>
                      <a:pt x="15566" y="23963"/>
                    </a:lnTo>
                    <a:lnTo>
                      <a:pt x="15472" y="23774"/>
                    </a:lnTo>
                    <a:lnTo>
                      <a:pt x="15661" y="23868"/>
                    </a:lnTo>
                    <a:lnTo>
                      <a:pt x="15566" y="24057"/>
                    </a:lnTo>
                    <a:lnTo>
                      <a:pt x="16038" y="23963"/>
                    </a:lnTo>
                    <a:lnTo>
                      <a:pt x="16698" y="23680"/>
                    </a:lnTo>
                    <a:lnTo>
                      <a:pt x="17264" y="23397"/>
                    </a:lnTo>
                    <a:lnTo>
                      <a:pt x="17453" y="23208"/>
                    </a:lnTo>
                    <a:lnTo>
                      <a:pt x="17547" y="23019"/>
                    </a:lnTo>
                    <a:lnTo>
                      <a:pt x="17736" y="23114"/>
                    </a:lnTo>
                    <a:lnTo>
                      <a:pt x="17830" y="23114"/>
                    </a:lnTo>
                    <a:lnTo>
                      <a:pt x="18019" y="23019"/>
                    </a:lnTo>
                    <a:lnTo>
                      <a:pt x="18208" y="22736"/>
                    </a:lnTo>
                    <a:lnTo>
                      <a:pt x="18302" y="22548"/>
                    </a:lnTo>
                    <a:lnTo>
                      <a:pt x="18868" y="22359"/>
                    </a:lnTo>
                    <a:lnTo>
                      <a:pt x="19623" y="22076"/>
                    </a:lnTo>
                    <a:lnTo>
                      <a:pt x="20189" y="21699"/>
                    </a:lnTo>
                    <a:lnTo>
                      <a:pt x="20849" y="21227"/>
                    </a:lnTo>
                    <a:lnTo>
                      <a:pt x="21321" y="20755"/>
                    </a:lnTo>
                    <a:lnTo>
                      <a:pt x="21510" y="20472"/>
                    </a:lnTo>
                    <a:lnTo>
                      <a:pt x="22170" y="19906"/>
                    </a:lnTo>
                    <a:lnTo>
                      <a:pt x="22736" y="19435"/>
                    </a:lnTo>
                    <a:lnTo>
                      <a:pt x="23113" y="18963"/>
                    </a:lnTo>
                    <a:lnTo>
                      <a:pt x="23302" y="18585"/>
                    </a:lnTo>
                    <a:lnTo>
                      <a:pt x="23396" y="18774"/>
                    </a:lnTo>
                    <a:lnTo>
                      <a:pt x="23585" y="18397"/>
                    </a:lnTo>
                    <a:lnTo>
                      <a:pt x="23774" y="18114"/>
                    </a:lnTo>
                    <a:lnTo>
                      <a:pt x="24057" y="17736"/>
                    </a:lnTo>
                    <a:lnTo>
                      <a:pt x="24245" y="17453"/>
                    </a:lnTo>
                    <a:lnTo>
                      <a:pt x="24340" y="17453"/>
                    </a:lnTo>
                    <a:lnTo>
                      <a:pt x="24434" y="17359"/>
                    </a:lnTo>
                    <a:lnTo>
                      <a:pt x="24623" y="16982"/>
                    </a:lnTo>
                    <a:lnTo>
                      <a:pt x="25189" y="16227"/>
                    </a:lnTo>
                    <a:lnTo>
                      <a:pt x="25566" y="15661"/>
                    </a:lnTo>
                    <a:lnTo>
                      <a:pt x="25943" y="15189"/>
                    </a:lnTo>
                    <a:lnTo>
                      <a:pt x="26226" y="14529"/>
                    </a:lnTo>
                    <a:lnTo>
                      <a:pt x="26509" y="13680"/>
                    </a:lnTo>
                    <a:lnTo>
                      <a:pt x="26604" y="13869"/>
                    </a:lnTo>
                    <a:lnTo>
                      <a:pt x="26604" y="13586"/>
                    </a:lnTo>
                    <a:lnTo>
                      <a:pt x="26698" y="13303"/>
                    </a:lnTo>
                    <a:lnTo>
                      <a:pt x="26792" y="13303"/>
                    </a:lnTo>
                    <a:lnTo>
                      <a:pt x="26887" y="13397"/>
                    </a:lnTo>
                    <a:lnTo>
                      <a:pt x="27170" y="12831"/>
                    </a:lnTo>
                    <a:lnTo>
                      <a:pt x="27264" y="12548"/>
                    </a:lnTo>
                    <a:lnTo>
                      <a:pt x="27264" y="12454"/>
                    </a:lnTo>
                    <a:lnTo>
                      <a:pt x="26981" y="12076"/>
                    </a:lnTo>
                    <a:lnTo>
                      <a:pt x="27075" y="12171"/>
                    </a:lnTo>
                    <a:lnTo>
                      <a:pt x="27170" y="12076"/>
                    </a:lnTo>
                    <a:lnTo>
                      <a:pt x="27358" y="12076"/>
                    </a:lnTo>
                    <a:lnTo>
                      <a:pt x="27453" y="12171"/>
                    </a:lnTo>
                    <a:lnTo>
                      <a:pt x="27453" y="11982"/>
                    </a:lnTo>
                    <a:lnTo>
                      <a:pt x="27547" y="11793"/>
                    </a:lnTo>
                    <a:lnTo>
                      <a:pt x="27641" y="11793"/>
                    </a:lnTo>
                    <a:lnTo>
                      <a:pt x="27547" y="11510"/>
                    </a:lnTo>
                    <a:lnTo>
                      <a:pt x="27641" y="11133"/>
                    </a:lnTo>
                    <a:lnTo>
                      <a:pt x="27830" y="10755"/>
                    </a:lnTo>
                    <a:lnTo>
                      <a:pt x="27924" y="10661"/>
                    </a:lnTo>
                    <a:lnTo>
                      <a:pt x="28113" y="10661"/>
                    </a:lnTo>
                    <a:lnTo>
                      <a:pt x="28019" y="10378"/>
                    </a:lnTo>
                    <a:lnTo>
                      <a:pt x="28019" y="10284"/>
                    </a:lnTo>
                    <a:lnTo>
                      <a:pt x="28019" y="10095"/>
                    </a:lnTo>
                    <a:lnTo>
                      <a:pt x="28113" y="10284"/>
                    </a:lnTo>
                    <a:lnTo>
                      <a:pt x="28208" y="10001"/>
                    </a:lnTo>
                    <a:lnTo>
                      <a:pt x="28019" y="10001"/>
                    </a:lnTo>
                    <a:lnTo>
                      <a:pt x="27924" y="9906"/>
                    </a:lnTo>
                    <a:lnTo>
                      <a:pt x="28113" y="9718"/>
                    </a:lnTo>
                    <a:lnTo>
                      <a:pt x="28208" y="9718"/>
                    </a:lnTo>
                    <a:lnTo>
                      <a:pt x="28113" y="9529"/>
                    </a:lnTo>
                    <a:lnTo>
                      <a:pt x="28396" y="9529"/>
                    </a:lnTo>
                    <a:lnTo>
                      <a:pt x="28302" y="9057"/>
                    </a:lnTo>
                    <a:lnTo>
                      <a:pt x="28396" y="9057"/>
                    </a:lnTo>
                    <a:lnTo>
                      <a:pt x="28396" y="8963"/>
                    </a:lnTo>
                    <a:lnTo>
                      <a:pt x="28396" y="8774"/>
                    </a:lnTo>
                    <a:lnTo>
                      <a:pt x="28491" y="8491"/>
                    </a:lnTo>
                    <a:lnTo>
                      <a:pt x="28585" y="8114"/>
                    </a:lnTo>
                    <a:lnTo>
                      <a:pt x="28774" y="8303"/>
                    </a:lnTo>
                    <a:lnTo>
                      <a:pt x="28962" y="7454"/>
                    </a:lnTo>
                    <a:lnTo>
                      <a:pt x="29057" y="6699"/>
                    </a:lnTo>
                    <a:lnTo>
                      <a:pt x="29245" y="5661"/>
                    </a:lnTo>
                    <a:lnTo>
                      <a:pt x="29340" y="4718"/>
                    </a:lnTo>
                    <a:lnTo>
                      <a:pt x="29340" y="4341"/>
                    </a:lnTo>
                    <a:lnTo>
                      <a:pt x="29057" y="4435"/>
                    </a:lnTo>
                    <a:lnTo>
                      <a:pt x="28962" y="4435"/>
                    </a:lnTo>
                    <a:lnTo>
                      <a:pt x="28962" y="4246"/>
                    </a:lnTo>
                    <a:lnTo>
                      <a:pt x="29151" y="4341"/>
                    </a:lnTo>
                    <a:lnTo>
                      <a:pt x="29245" y="4152"/>
                    </a:lnTo>
                    <a:lnTo>
                      <a:pt x="29151" y="4152"/>
                    </a:lnTo>
                    <a:lnTo>
                      <a:pt x="29057" y="3963"/>
                    </a:lnTo>
                    <a:lnTo>
                      <a:pt x="28962" y="3680"/>
                    </a:lnTo>
                    <a:lnTo>
                      <a:pt x="28962" y="3680"/>
                    </a:lnTo>
                    <a:lnTo>
                      <a:pt x="29245" y="3774"/>
                    </a:lnTo>
                    <a:lnTo>
                      <a:pt x="29057" y="3586"/>
                    </a:lnTo>
                    <a:lnTo>
                      <a:pt x="29057" y="3397"/>
                    </a:lnTo>
                    <a:lnTo>
                      <a:pt x="29245" y="3586"/>
                    </a:lnTo>
                    <a:lnTo>
                      <a:pt x="29245" y="3491"/>
                    </a:lnTo>
                    <a:lnTo>
                      <a:pt x="29434" y="3114"/>
                    </a:lnTo>
                    <a:lnTo>
                      <a:pt x="29245" y="2925"/>
                    </a:lnTo>
                    <a:lnTo>
                      <a:pt x="28962" y="2642"/>
                    </a:lnTo>
                    <a:lnTo>
                      <a:pt x="28962" y="2642"/>
                    </a:lnTo>
                    <a:lnTo>
                      <a:pt x="29245" y="2831"/>
                    </a:lnTo>
                    <a:lnTo>
                      <a:pt x="29340" y="2737"/>
                    </a:lnTo>
                    <a:lnTo>
                      <a:pt x="29434" y="2359"/>
                    </a:lnTo>
                    <a:lnTo>
                      <a:pt x="29434" y="2265"/>
                    </a:lnTo>
                    <a:lnTo>
                      <a:pt x="29434" y="2171"/>
                    </a:lnTo>
                    <a:lnTo>
                      <a:pt x="29340" y="2171"/>
                    </a:lnTo>
                    <a:lnTo>
                      <a:pt x="28774" y="944"/>
                    </a:lnTo>
                    <a:lnTo>
                      <a:pt x="28962" y="661"/>
                    </a:lnTo>
                    <a:lnTo>
                      <a:pt x="29057" y="473"/>
                    </a:lnTo>
                    <a:lnTo>
                      <a:pt x="29151" y="473"/>
                    </a:lnTo>
                    <a:lnTo>
                      <a:pt x="28868" y="190"/>
                    </a:lnTo>
                    <a:lnTo>
                      <a:pt x="29057" y="190"/>
                    </a:lnTo>
                    <a:lnTo>
                      <a:pt x="2896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1745175" y="2199475"/>
                <a:ext cx="169825" cy="162775"/>
              </a:xfrm>
              <a:custGeom>
                <a:rect b="b" l="l" r="r" t="t"/>
                <a:pathLst>
                  <a:path extrusionOk="0" h="6511" w="6793">
                    <a:moveTo>
                      <a:pt x="1038" y="6416"/>
                    </a:moveTo>
                    <a:lnTo>
                      <a:pt x="1038" y="6463"/>
                    </a:lnTo>
                    <a:lnTo>
                      <a:pt x="1038" y="6463"/>
                    </a:lnTo>
                    <a:lnTo>
                      <a:pt x="943" y="6416"/>
                    </a:lnTo>
                    <a:close/>
                    <a:moveTo>
                      <a:pt x="2641" y="1"/>
                    </a:moveTo>
                    <a:lnTo>
                      <a:pt x="2641" y="190"/>
                    </a:lnTo>
                    <a:lnTo>
                      <a:pt x="2641" y="473"/>
                    </a:lnTo>
                    <a:lnTo>
                      <a:pt x="2641" y="567"/>
                    </a:lnTo>
                    <a:lnTo>
                      <a:pt x="2547" y="284"/>
                    </a:lnTo>
                    <a:lnTo>
                      <a:pt x="2547" y="756"/>
                    </a:lnTo>
                    <a:lnTo>
                      <a:pt x="2453" y="284"/>
                    </a:lnTo>
                    <a:lnTo>
                      <a:pt x="2453" y="473"/>
                    </a:lnTo>
                    <a:lnTo>
                      <a:pt x="2453" y="661"/>
                    </a:lnTo>
                    <a:lnTo>
                      <a:pt x="2075" y="1227"/>
                    </a:lnTo>
                    <a:lnTo>
                      <a:pt x="1509" y="2171"/>
                    </a:lnTo>
                    <a:lnTo>
                      <a:pt x="849" y="3114"/>
                    </a:lnTo>
                    <a:lnTo>
                      <a:pt x="377" y="3774"/>
                    </a:lnTo>
                    <a:lnTo>
                      <a:pt x="283" y="4152"/>
                    </a:lnTo>
                    <a:lnTo>
                      <a:pt x="472" y="4246"/>
                    </a:lnTo>
                    <a:lnTo>
                      <a:pt x="472" y="4340"/>
                    </a:lnTo>
                    <a:lnTo>
                      <a:pt x="377" y="4435"/>
                    </a:lnTo>
                    <a:lnTo>
                      <a:pt x="283" y="4435"/>
                    </a:lnTo>
                    <a:lnTo>
                      <a:pt x="566" y="4529"/>
                    </a:lnTo>
                    <a:lnTo>
                      <a:pt x="472" y="4435"/>
                    </a:lnTo>
                    <a:lnTo>
                      <a:pt x="566" y="4435"/>
                    </a:lnTo>
                    <a:lnTo>
                      <a:pt x="849" y="4623"/>
                    </a:lnTo>
                    <a:lnTo>
                      <a:pt x="566" y="4623"/>
                    </a:lnTo>
                    <a:lnTo>
                      <a:pt x="472" y="4812"/>
                    </a:lnTo>
                    <a:lnTo>
                      <a:pt x="377" y="5284"/>
                    </a:lnTo>
                    <a:lnTo>
                      <a:pt x="283" y="5944"/>
                    </a:lnTo>
                    <a:lnTo>
                      <a:pt x="189" y="6133"/>
                    </a:lnTo>
                    <a:lnTo>
                      <a:pt x="0" y="6227"/>
                    </a:lnTo>
                    <a:lnTo>
                      <a:pt x="566" y="6416"/>
                    </a:lnTo>
                    <a:lnTo>
                      <a:pt x="1038" y="6494"/>
                    </a:lnTo>
                    <a:lnTo>
                      <a:pt x="1038" y="6494"/>
                    </a:lnTo>
                    <a:lnTo>
                      <a:pt x="1038" y="6510"/>
                    </a:lnTo>
                    <a:lnTo>
                      <a:pt x="1051" y="6497"/>
                    </a:lnTo>
                    <a:lnTo>
                      <a:pt x="1051" y="6497"/>
                    </a:lnTo>
                    <a:lnTo>
                      <a:pt x="1132" y="6510"/>
                    </a:lnTo>
                    <a:lnTo>
                      <a:pt x="1069" y="6479"/>
                    </a:lnTo>
                    <a:lnTo>
                      <a:pt x="1069" y="6479"/>
                    </a:lnTo>
                    <a:lnTo>
                      <a:pt x="1132" y="6416"/>
                    </a:lnTo>
                    <a:lnTo>
                      <a:pt x="1226" y="6133"/>
                    </a:lnTo>
                    <a:lnTo>
                      <a:pt x="1226" y="5944"/>
                    </a:lnTo>
                    <a:lnTo>
                      <a:pt x="1038" y="5755"/>
                    </a:lnTo>
                    <a:lnTo>
                      <a:pt x="1415" y="5755"/>
                    </a:lnTo>
                    <a:lnTo>
                      <a:pt x="1321" y="5661"/>
                    </a:lnTo>
                    <a:lnTo>
                      <a:pt x="1415" y="5661"/>
                    </a:lnTo>
                    <a:lnTo>
                      <a:pt x="1604" y="5755"/>
                    </a:lnTo>
                    <a:lnTo>
                      <a:pt x="1415" y="5567"/>
                    </a:lnTo>
                    <a:lnTo>
                      <a:pt x="1038" y="5189"/>
                    </a:lnTo>
                    <a:lnTo>
                      <a:pt x="1226" y="5284"/>
                    </a:lnTo>
                    <a:lnTo>
                      <a:pt x="1604" y="5378"/>
                    </a:lnTo>
                    <a:lnTo>
                      <a:pt x="2264" y="3491"/>
                    </a:lnTo>
                    <a:lnTo>
                      <a:pt x="3019" y="1605"/>
                    </a:lnTo>
                    <a:lnTo>
                      <a:pt x="3019" y="1888"/>
                    </a:lnTo>
                    <a:lnTo>
                      <a:pt x="3113" y="1699"/>
                    </a:lnTo>
                    <a:lnTo>
                      <a:pt x="3113" y="1888"/>
                    </a:lnTo>
                    <a:lnTo>
                      <a:pt x="3302" y="1699"/>
                    </a:lnTo>
                    <a:lnTo>
                      <a:pt x="3208" y="1888"/>
                    </a:lnTo>
                    <a:lnTo>
                      <a:pt x="3302" y="1982"/>
                    </a:lnTo>
                    <a:lnTo>
                      <a:pt x="3585" y="2076"/>
                    </a:lnTo>
                    <a:lnTo>
                      <a:pt x="3962" y="2171"/>
                    </a:lnTo>
                    <a:lnTo>
                      <a:pt x="4340" y="1982"/>
                    </a:lnTo>
                    <a:lnTo>
                      <a:pt x="4151" y="2171"/>
                    </a:lnTo>
                    <a:lnTo>
                      <a:pt x="4151" y="2359"/>
                    </a:lnTo>
                    <a:lnTo>
                      <a:pt x="4151" y="2454"/>
                    </a:lnTo>
                    <a:lnTo>
                      <a:pt x="4245" y="2548"/>
                    </a:lnTo>
                    <a:lnTo>
                      <a:pt x="4623" y="2548"/>
                    </a:lnTo>
                    <a:lnTo>
                      <a:pt x="4811" y="2359"/>
                    </a:lnTo>
                    <a:lnTo>
                      <a:pt x="5000" y="2642"/>
                    </a:lnTo>
                    <a:lnTo>
                      <a:pt x="5283" y="3020"/>
                    </a:lnTo>
                    <a:lnTo>
                      <a:pt x="5755" y="3208"/>
                    </a:lnTo>
                    <a:lnTo>
                      <a:pt x="6132" y="3208"/>
                    </a:lnTo>
                    <a:lnTo>
                      <a:pt x="6038" y="3397"/>
                    </a:lnTo>
                    <a:lnTo>
                      <a:pt x="6038" y="3586"/>
                    </a:lnTo>
                    <a:lnTo>
                      <a:pt x="6132" y="3680"/>
                    </a:lnTo>
                    <a:lnTo>
                      <a:pt x="6321" y="3680"/>
                    </a:lnTo>
                    <a:lnTo>
                      <a:pt x="6698" y="3586"/>
                    </a:lnTo>
                    <a:lnTo>
                      <a:pt x="6698" y="3869"/>
                    </a:lnTo>
                    <a:lnTo>
                      <a:pt x="6509" y="3963"/>
                    </a:lnTo>
                    <a:lnTo>
                      <a:pt x="6509" y="3963"/>
                    </a:lnTo>
                    <a:lnTo>
                      <a:pt x="6792" y="3869"/>
                    </a:lnTo>
                    <a:lnTo>
                      <a:pt x="6792" y="3491"/>
                    </a:lnTo>
                    <a:lnTo>
                      <a:pt x="6698" y="3397"/>
                    </a:lnTo>
                    <a:lnTo>
                      <a:pt x="6509" y="3586"/>
                    </a:lnTo>
                    <a:lnTo>
                      <a:pt x="6509" y="3586"/>
                    </a:lnTo>
                    <a:lnTo>
                      <a:pt x="6604" y="3303"/>
                    </a:lnTo>
                    <a:lnTo>
                      <a:pt x="6604" y="3114"/>
                    </a:lnTo>
                    <a:lnTo>
                      <a:pt x="6509" y="3020"/>
                    </a:lnTo>
                    <a:lnTo>
                      <a:pt x="6226" y="3020"/>
                    </a:lnTo>
                    <a:lnTo>
                      <a:pt x="5849" y="3114"/>
                    </a:lnTo>
                    <a:lnTo>
                      <a:pt x="5849" y="3114"/>
                    </a:lnTo>
                    <a:lnTo>
                      <a:pt x="5943" y="2831"/>
                    </a:lnTo>
                    <a:lnTo>
                      <a:pt x="5943" y="2925"/>
                    </a:lnTo>
                    <a:lnTo>
                      <a:pt x="6132" y="2548"/>
                    </a:lnTo>
                    <a:lnTo>
                      <a:pt x="5660" y="2359"/>
                    </a:lnTo>
                    <a:lnTo>
                      <a:pt x="5283" y="2171"/>
                    </a:lnTo>
                    <a:lnTo>
                      <a:pt x="4906" y="2171"/>
                    </a:lnTo>
                    <a:lnTo>
                      <a:pt x="4906" y="1699"/>
                    </a:lnTo>
                    <a:lnTo>
                      <a:pt x="5094" y="1322"/>
                    </a:lnTo>
                    <a:lnTo>
                      <a:pt x="4717" y="1605"/>
                    </a:lnTo>
                    <a:lnTo>
                      <a:pt x="4811" y="1322"/>
                    </a:lnTo>
                    <a:lnTo>
                      <a:pt x="4811" y="1322"/>
                    </a:lnTo>
                    <a:lnTo>
                      <a:pt x="4717" y="1416"/>
                    </a:lnTo>
                    <a:lnTo>
                      <a:pt x="4434" y="1605"/>
                    </a:lnTo>
                    <a:lnTo>
                      <a:pt x="4623" y="1322"/>
                    </a:lnTo>
                    <a:lnTo>
                      <a:pt x="4623" y="1227"/>
                    </a:lnTo>
                    <a:lnTo>
                      <a:pt x="4528" y="1133"/>
                    </a:lnTo>
                    <a:lnTo>
                      <a:pt x="4340" y="1322"/>
                    </a:lnTo>
                    <a:lnTo>
                      <a:pt x="4340" y="1510"/>
                    </a:lnTo>
                    <a:lnTo>
                      <a:pt x="4245" y="1322"/>
                    </a:lnTo>
                    <a:lnTo>
                      <a:pt x="4151" y="1227"/>
                    </a:lnTo>
                    <a:lnTo>
                      <a:pt x="3868" y="944"/>
                    </a:lnTo>
                    <a:lnTo>
                      <a:pt x="3208" y="567"/>
                    </a:lnTo>
                    <a:lnTo>
                      <a:pt x="2925" y="378"/>
                    </a:lnTo>
                    <a:lnTo>
                      <a:pt x="2736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" name="Google Shape;107;p16"/>
          <p:cNvGrpSpPr/>
          <p:nvPr/>
        </p:nvGrpSpPr>
        <p:grpSpPr>
          <a:xfrm>
            <a:off x="4501078" y="1311900"/>
            <a:ext cx="4459347" cy="2379400"/>
            <a:chOff x="4508128" y="1573400"/>
            <a:chExt cx="4459347" cy="2379400"/>
          </a:xfrm>
        </p:grpSpPr>
        <p:grpSp>
          <p:nvGrpSpPr>
            <p:cNvPr id="108" name="Google Shape;108;p16"/>
            <p:cNvGrpSpPr/>
            <p:nvPr/>
          </p:nvGrpSpPr>
          <p:grpSpPr>
            <a:xfrm>
              <a:off x="4579100" y="1573400"/>
              <a:ext cx="4388375" cy="2379400"/>
              <a:chOff x="4611525" y="1625050"/>
              <a:chExt cx="4388375" cy="2379400"/>
            </a:xfrm>
          </p:grpSpPr>
          <p:pic>
            <p:nvPicPr>
              <p:cNvPr id="109" name="Google Shape;109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611525" y="1625050"/>
                <a:ext cx="4388375" cy="237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1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993900" y="2896700"/>
                <a:ext cx="1454100" cy="270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1" name="Google Shape;111;p1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027775" y="3227975"/>
                <a:ext cx="1004725" cy="270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2" name="Google Shape;112;p16"/>
            <p:cNvSpPr/>
            <p:nvPr/>
          </p:nvSpPr>
          <p:spPr>
            <a:xfrm flipH="1">
              <a:off x="4508128" y="1622800"/>
              <a:ext cx="2512547" cy="620930"/>
            </a:xfrm>
            <a:custGeom>
              <a:rect b="b" l="l" r="r" t="t"/>
              <a:pathLst>
                <a:path extrusionOk="0" h="62358" w="65189">
                  <a:moveTo>
                    <a:pt x="40283" y="1525"/>
                  </a:moveTo>
                  <a:lnTo>
                    <a:pt x="40000" y="1541"/>
                  </a:lnTo>
                  <a:lnTo>
                    <a:pt x="40000" y="1541"/>
                  </a:lnTo>
                  <a:lnTo>
                    <a:pt x="39811" y="1604"/>
                  </a:lnTo>
                  <a:lnTo>
                    <a:pt x="40283" y="1525"/>
                  </a:lnTo>
                  <a:close/>
                  <a:moveTo>
                    <a:pt x="22547" y="1793"/>
                  </a:moveTo>
                  <a:lnTo>
                    <a:pt x="22359" y="1887"/>
                  </a:lnTo>
                  <a:lnTo>
                    <a:pt x="21981" y="2359"/>
                  </a:lnTo>
                  <a:lnTo>
                    <a:pt x="24057" y="1981"/>
                  </a:lnTo>
                  <a:lnTo>
                    <a:pt x="23208" y="2076"/>
                  </a:lnTo>
                  <a:lnTo>
                    <a:pt x="22925" y="1981"/>
                  </a:lnTo>
                  <a:lnTo>
                    <a:pt x="22642" y="1887"/>
                  </a:lnTo>
                  <a:lnTo>
                    <a:pt x="22642" y="1793"/>
                  </a:lnTo>
                  <a:close/>
                  <a:moveTo>
                    <a:pt x="64528" y="13585"/>
                  </a:moveTo>
                  <a:lnTo>
                    <a:pt x="64528" y="13679"/>
                  </a:lnTo>
                  <a:lnTo>
                    <a:pt x="64551" y="13679"/>
                  </a:lnTo>
                  <a:lnTo>
                    <a:pt x="64528" y="13585"/>
                  </a:lnTo>
                  <a:close/>
                  <a:moveTo>
                    <a:pt x="33868" y="58678"/>
                  </a:moveTo>
                  <a:lnTo>
                    <a:pt x="34057" y="58772"/>
                  </a:lnTo>
                  <a:lnTo>
                    <a:pt x="34057" y="58772"/>
                  </a:lnTo>
                  <a:lnTo>
                    <a:pt x="33962" y="58678"/>
                  </a:lnTo>
                  <a:close/>
                  <a:moveTo>
                    <a:pt x="30849" y="58678"/>
                  </a:moveTo>
                  <a:lnTo>
                    <a:pt x="30943" y="58772"/>
                  </a:lnTo>
                  <a:lnTo>
                    <a:pt x="30283" y="58867"/>
                  </a:lnTo>
                  <a:lnTo>
                    <a:pt x="30472" y="58772"/>
                  </a:lnTo>
                  <a:lnTo>
                    <a:pt x="30849" y="58678"/>
                  </a:lnTo>
                  <a:close/>
                  <a:moveTo>
                    <a:pt x="32264" y="59056"/>
                  </a:moveTo>
                  <a:lnTo>
                    <a:pt x="33113" y="59244"/>
                  </a:lnTo>
                  <a:lnTo>
                    <a:pt x="31698" y="59339"/>
                  </a:lnTo>
                  <a:lnTo>
                    <a:pt x="31415" y="59339"/>
                  </a:lnTo>
                  <a:lnTo>
                    <a:pt x="32264" y="59056"/>
                  </a:lnTo>
                  <a:close/>
                  <a:moveTo>
                    <a:pt x="60849" y="0"/>
                  </a:moveTo>
                  <a:lnTo>
                    <a:pt x="58679" y="95"/>
                  </a:lnTo>
                  <a:lnTo>
                    <a:pt x="56792" y="189"/>
                  </a:lnTo>
                  <a:lnTo>
                    <a:pt x="58584" y="378"/>
                  </a:lnTo>
                  <a:lnTo>
                    <a:pt x="58301" y="189"/>
                  </a:lnTo>
                  <a:lnTo>
                    <a:pt x="59151" y="378"/>
                  </a:lnTo>
                  <a:lnTo>
                    <a:pt x="58679" y="472"/>
                  </a:lnTo>
                  <a:lnTo>
                    <a:pt x="58018" y="472"/>
                  </a:lnTo>
                  <a:lnTo>
                    <a:pt x="56792" y="283"/>
                  </a:lnTo>
                  <a:lnTo>
                    <a:pt x="55943" y="283"/>
                  </a:lnTo>
                  <a:lnTo>
                    <a:pt x="54528" y="378"/>
                  </a:lnTo>
                  <a:lnTo>
                    <a:pt x="50660" y="378"/>
                  </a:lnTo>
                  <a:lnTo>
                    <a:pt x="48585" y="472"/>
                  </a:lnTo>
                  <a:lnTo>
                    <a:pt x="46226" y="472"/>
                  </a:lnTo>
                  <a:lnTo>
                    <a:pt x="43868" y="283"/>
                  </a:lnTo>
                  <a:lnTo>
                    <a:pt x="44056" y="472"/>
                  </a:lnTo>
                  <a:lnTo>
                    <a:pt x="44339" y="472"/>
                  </a:lnTo>
                  <a:lnTo>
                    <a:pt x="43396" y="661"/>
                  </a:lnTo>
                  <a:lnTo>
                    <a:pt x="42170" y="849"/>
                  </a:lnTo>
                  <a:lnTo>
                    <a:pt x="40849" y="755"/>
                  </a:lnTo>
                  <a:lnTo>
                    <a:pt x="40377" y="661"/>
                  </a:lnTo>
                  <a:lnTo>
                    <a:pt x="39906" y="566"/>
                  </a:lnTo>
                  <a:lnTo>
                    <a:pt x="39717" y="566"/>
                  </a:lnTo>
                  <a:lnTo>
                    <a:pt x="38207" y="661"/>
                  </a:lnTo>
                  <a:lnTo>
                    <a:pt x="36509" y="944"/>
                  </a:lnTo>
                  <a:lnTo>
                    <a:pt x="34906" y="1132"/>
                  </a:lnTo>
                  <a:lnTo>
                    <a:pt x="33585" y="1132"/>
                  </a:lnTo>
                  <a:lnTo>
                    <a:pt x="33962" y="1038"/>
                  </a:lnTo>
                  <a:lnTo>
                    <a:pt x="33774" y="944"/>
                  </a:lnTo>
                  <a:lnTo>
                    <a:pt x="33396" y="944"/>
                  </a:lnTo>
                  <a:lnTo>
                    <a:pt x="32453" y="1038"/>
                  </a:lnTo>
                  <a:lnTo>
                    <a:pt x="30283" y="1321"/>
                  </a:lnTo>
                  <a:lnTo>
                    <a:pt x="30472" y="1415"/>
                  </a:lnTo>
                  <a:lnTo>
                    <a:pt x="30566" y="1510"/>
                  </a:lnTo>
                  <a:lnTo>
                    <a:pt x="29151" y="1604"/>
                  </a:lnTo>
                  <a:lnTo>
                    <a:pt x="29057" y="1698"/>
                  </a:lnTo>
                  <a:lnTo>
                    <a:pt x="29717" y="1698"/>
                  </a:lnTo>
                  <a:lnTo>
                    <a:pt x="28208" y="1793"/>
                  </a:lnTo>
                  <a:lnTo>
                    <a:pt x="27547" y="1793"/>
                  </a:lnTo>
                  <a:lnTo>
                    <a:pt x="27642" y="1698"/>
                  </a:lnTo>
                  <a:lnTo>
                    <a:pt x="28585" y="1510"/>
                  </a:lnTo>
                  <a:lnTo>
                    <a:pt x="27736" y="1604"/>
                  </a:lnTo>
                  <a:lnTo>
                    <a:pt x="26887" y="1698"/>
                  </a:lnTo>
                  <a:lnTo>
                    <a:pt x="26038" y="1698"/>
                  </a:lnTo>
                  <a:lnTo>
                    <a:pt x="25189" y="1793"/>
                  </a:lnTo>
                  <a:lnTo>
                    <a:pt x="25189" y="1793"/>
                  </a:lnTo>
                  <a:lnTo>
                    <a:pt x="25755" y="1698"/>
                  </a:lnTo>
                  <a:lnTo>
                    <a:pt x="24906" y="1793"/>
                  </a:lnTo>
                  <a:lnTo>
                    <a:pt x="24057" y="1981"/>
                  </a:lnTo>
                  <a:lnTo>
                    <a:pt x="25094" y="1887"/>
                  </a:lnTo>
                  <a:lnTo>
                    <a:pt x="26132" y="1981"/>
                  </a:lnTo>
                  <a:lnTo>
                    <a:pt x="24906" y="2264"/>
                  </a:lnTo>
                  <a:lnTo>
                    <a:pt x="23585" y="2359"/>
                  </a:lnTo>
                  <a:lnTo>
                    <a:pt x="23585" y="2453"/>
                  </a:lnTo>
                  <a:lnTo>
                    <a:pt x="23585" y="2547"/>
                  </a:lnTo>
                  <a:lnTo>
                    <a:pt x="25566" y="2359"/>
                  </a:lnTo>
                  <a:lnTo>
                    <a:pt x="27547" y="2264"/>
                  </a:lnTo>
                  <a:lnTo>
                    <a:pt x="29434" y="1981"/>
                  </a:lnTo>
                  <a:lnTo>
                    <a:pt x="30377" y="1793"/>
                  </a:lnTo>
                  <a:lnTo>
                    <a:pt x="31321" y="1604"/>
                  </a:lnTo>
                  <a:lnTo>
                    <a:pt x="30472" y="1887"/>
                  </a:lnTo>
                  <a:lnTo>
                    <a:pt x="30660" y="1981"/>
                  </a:lnTo>
                  <a:lnTo>
                    <a:pt x="31038" y="2076"/>
                  </a:lnTo>
                  <a:lnTo>
                    <a:pt x="31981" y="2170"/>
                  </a:lnTo>
                  <a:lnTo>
                    <a:pt x="33302" y="2170"/>
                  </a:lnTo>
                  <a:lnTo>
                    <a:pt x="34717" y="2076"/>
                  </a:lnTo>
                  <a:lnTo>
                    <a:pt x="37075" y="1887"/>
                  </a:lnTo>
                  <a:lnTo>
                    <a:pt x="37830" y="1793"/>
                  </a:lnTo>
                  <a:lnTo>
                    <a:pt x="37924" y="1698"/>
                  </a:lnTo>
                  <a:lnTo>
                    <a:pt x="38868" y="1604"/>
                  </a:lnTo>
                  <a:lnTo>
                    <a:pt x="38962" y="1510"/>
                  </a:lnTo>
                  <a:lnTo>
                    <a:pt x="38868" y="1510"/>
                  </a:lnTo>
                  <a:lnTo>
                    <a:pt x="38113" y="1415"/>
                  </a:lnTo>
                  <a:lnTo>
                    <a:pt x="40000" y="1510"/>
                  </a:lnTo>
                  <a:lnTo>
                    <a:pt x="38868" y="1604"/>
                  </a:lnTo>
                  <a:lnTo>
                    <a:pt x="40000" y="1541"/>
                  </a:lnTo>
                  <a:lnTo>
                    <a:pt x="40000" y="1541"/>
                  </a:lnTo>
                  <a:lnTo>
                    <a:pt x="40094" y="1510"/>
                  </a:lnTo>
                  <a:lnTo>
                    <a:pt x="40377" y="1510"/>
                  </a:lnTo>
                  <a:lnTo>
                    <a:pt x="40283" y="1525"/>
                  </a:lnTo>
                  <a:lnTo>
                    <a:pt x="40283" y="1525"/>
                  </a:lnTo>
                  <a:lnTo>
                    <a:pt x="40566" y="1510"/>
                  </a:lnTo>
                  <a:lnTo>
                    <a:pt x="41509" y="1604"/>
                  </a:lnTo>
                  <a:lnTo>
                    <a:pt x="44151" y="1415"/>
                  </a:lnTo>
                  <a:lnTo>
                    <a:pt x="45000" y="1321"/>
                  </a:lnTo>
                  <a:lnTo>
                    <a:pt x="44434" y="1321"/>
                  </a:lnTo>
                  <a:lnTo>
                    <a:pt x="45188" y="1132"/>
                  </a:lnTo>
                  <a:lnTo>
                    <a:pt x="45660" y="1227"/>
                  </a:lnTo>
                  <a:lnTo>
                    <a:pt x="45755" y="1227"/>
                  </a:lnTo>
                  <a:lnTo>
                    <a:pt x="45755" y="1321"/>
                  </a:lnTo>
                  <a:lnTo>
                    <a:pt x="45377" y="1321"/>
                  </a:lnTo>
                  <a:lnTo>
                    <a:pt x="46038" y="1415"/>
                  </a:lnTo>
                  <a:lnTo>
                    <a:pt x="46792" y="1321"/>
                  </a:lnTo>
                  <a:lnTo>
                    <a:pt x="46792" y="1227"/>
                  </a:lnTo>
                  <a:lnTo>
                    <a:pt x="46981" y="1321"/>
                  </a:lnTo>
                  <a:lnTo>
                    <a:pt x="47547" y="1321"/>
                  </a:lnTo>
                  <a:lnTo>
                    <a:pt x="47358" y="1510"/>
                  </a:lnTo>
                  <a:lnTo>
                    <a:pt x="46981" y="1510"/>
                  </a:lnTo>
                  <a:lnTo>
                    <a:pt x="46792" y="1415"/>
                  </a:lnTo>
                  <a:lnTo>
                    <a:pt x="43868" y="1698"/>
                  </a:lnTo>
                  <a:lnTo>
                    <a:pt x="45566" y="1698"/>
                  </a:lnTo>
                  <a:lnTo>
                    <a:pt x="47264" y="1604"/>
                  </a:lnTo>
                  <a:lnTo>
                    <a:pt x="50566" y="1321"/>
                  </a:lnTo>
                  <a:lnTo>
                    <a:pt x="52169" y="1227"/>
                  </a:lnTo>
                  <a:lnTo>
                    <a:pt x="55471" y="1227"/>
                  </a:lnTo>
                  <a:lnTo>
                    <a:pt x="57075" y="1415"/>
                  </a:lnTo>
                  <a:lnTo>
                    <a:pt x="56603" y="1321"/>
                  </a:lnTo>
                  <a:lnTo>
                    <a:pt x="56509" y="1227"/>
                  </a:lnTo>
                  <a:lnTo>
                    <a:pt x="57264" y="1132"/>
                  </a:lnTo>
                  <a:lnTo>
                    <a:pt x="58396" y="1227"/>
                  </a:lnTo>
                  <a:lnTo>
                    <a:pt x="58773" y="1227"/>
                  </a:lnTo>
                  <a:lnTo>
                    <a:pt x="58962" y="1321"/>
                  </a:lnTo>
                  <a:lnTo>
                    <a:pt x="59905" y="1321"/>
                  </a:lnTo>
                  <a:lnTo>
                    <a:pt x="61037" y="1510"/>
                  </a:lnTo>
                  <a:lnTo>
                    <a:pt x="61603" y="1698"/>
                  </a:lnTo>
                  <a:lnTo>
                    <a:pt x="62075" y="1887"/>
                  </a:lnTo>
                  <a:lnTo>
                    <a:pt x="62452" y="2076"/>
                  </a:lnTo>
                  <a:lnTo>
                    <a:pt x="62547" y="2359"/>
                  </a:lnTo>
                  <a:lnTo>
                    <a:pt x="62641" y="4528"/>
                  </a:lnTo>
                  <a:lnTo>
                    <a:pt x="62641" y="8113"/>
                  </a:lnTo>
                  <a:lnTo>
                    <a:pt x="62547" y="17547"/>
                  </a:lnTo>
                  <a:lnTo>
                    <a:pt x="62547" y="22547"/>
                  </a:lnTo>
                  <a:lnTo>
                    <a:pt x="62641" y="27075"/>
                  </a:lnTo>
                  <a:lnTo>
                    <a:pt x="62830" y="30849"/>
                  </a:lnTo>
                  <a:lnTo>
                    <a:pt x="62924" y="32169"/>
                  </a:lnTo>
                  <a:lnTo>
                    <a:pt x="63113" y="33207"/>
                  </a:lnTo>
                  <a:lnTo>
                    <a:pt x="63113" y="34528"/>
                  </a:lnTo>
                  <a:lnTo>
                    <a:pt x="63207" y="35943"/>
                  </a:lnTo>
                  <a:lnTo>
                    <a:pt x="63207" y="36886"/>
                  </a:lnTo>
                  <a:lnTo>
                    <a:pt x="63113" y="38396"/>
                  </a:lnTo>
                  <a:lnTo>
                    <a:pt x="62830" y="42358"/>
                  </a:lnTo>
                  <a:lnTo>
                    <a:pt x="62547" y="46509"/>
                  </a:lnTo>
                  <a:lnTo>
                    <a:pt x="62452" y="48207"/>
                  </a:lnTo>
                  <a:lnTo>
                    <a:pt x="62547" y="49527"/>
                  </a:lnTo>
                  <a:lnTo>
                    <a:pt x="62547" y="51131"/>
                  </a:lnTo>
                  <a:lnTo>
                    <a:pt x="62547" y="52735"/>
                  </a:lnTo>
                  <a:lnTo>
                    <a:pt x="62358" y="53584"/>
                  </a:lnTo>
                  <a:lnTo>
                    <a:pt x="62264" y="54339"/>
                  </a:lnTo>
                  <a:lnTo>
                    <a:pt x="61981" y="55093"/>
                  </a:lnTo>
                  <a:lnTo>
                    <a:pt x="61603" y="55754"/>
                  </a:lnTo>
                  <a:lnTo>
                    <a:pt x="61792" y="55754"/>
                  </a:lnTo>
                  <a:lnTo>
                    <a:pt x="61886" y="55565"/>
                  </a:lnTo>
                  <a:lnTo>
                    <a:pt x="62169" y="55376"/>
                  </a:lnTo>
                  <a:lnTo>
                    <a:pt x="62264" y="55565"/>
                  </a:lnTo>
                  <a:lnTo>
                    <a:pt x="62169" y="55754"/>
                  </a:lnTo>
                  <a:lnTo>
                    <a:pt x="61981" y="56225"/>
                  </a:lnTo>
                  <a:lnTo>
                    <a:pt x="61792" y="56037"/>
                  </a:lnTo>
                  <a:lnTo>
                    <a:pt x="61509" y="55754"/>
                  </a:lnTo>
                  <a:lnTo>
                    <a:pt x="61603" y="55942"/>
                  </a:lnTo>
                  <a:lnTo>
                    <a:pt x="61509" y="55942"/>
                  </a:lnTo>
                  <a:lnTo>
                    <a:pt x="61603" y="56037"/>
                  </a:lnTo>
                  <a:lnTo>
                    <a:pt x="60094" y="56320"/>
                  </a:lnTo>
                  <a:lnTo>
                    <a:pt x="58773" y="56414"/>
                  </a:lnTo>
                  <a:lnTo>
                    <a:pt x="57547" y="56508"/>
                  </a:lnTo>
                  <a:lnTo>
                    <a:pt x="56415" y="56508"/>
                  </a:lnTo>
                  <a:lnTo>
                    <a:pt x="56698" y="56320"/>
                  </a:lnTo>
                  <a:lnTo>
                    <a:pt x="56698" y="56320"/>
                  </a:lnTo>
                  <a:lnTo>
                    <a:pt x="56037" y="56508"/>
                  </a:lnTo>
                  <a:lnTo>
                    <a:pt x="54811" y="56886"/>
                  </a:lnTo>
                  <a:lnTo>
                    <a:pt x="53679" y="57074"/>
                  </a:lnTo>
                  <a:lnTo>
                    <a:pt x="53868" y="56791"/>
                  </a:lnTo>
                  <a:lnTo>
                    <a:pt x="54245" y="56697"/>
                  </a:lnTo>
                  <a:lnTo>
                    <a:pt x="53019" y="56886"/>
                  </a:lnTo>
                  <a:lnTo>
                    <a:pt x="51698" y="56980"/>
                  </a:lnTo>
                  <a:lnTo>
                    <a:pt x="50943" y="57074"/>
                  </a:lnTo>
                  <a:lnTo>
                    <a:pt x="51132" y="57169"/>
                  </a:lnTo>
                  <a:lnTo>
                    <a:pt x="48962" y="57452"/>
                  </a:lnTo>
                  <a:lnTo>
                    <a:pt x="48962" y="57357"/>
                  </a:lnTo>
                  <a:lnTo>
                    <a:pt x="48019" y="57452"/>
                  </a:lnTo>
                  <a:lnTo>
                    <a:pt x="47641" y="57452"/>
                  </a:lnTo>
                  <a:lnTo>
                    <a:pt x="46604" y="57546"/>
                  </a:lnTo>
                  <a:lnTo>
                    <a:pt x="44717" y="57546"/>
                  </a:lnTo>
                  <a:lnTo>
                    <a:pt x="44339" y="57452"/>
                  </a:lnTo>
                  <a:lnTo>
                    <a:pt x="45000" y="57263"/>
                  </a:lnTo>
                  <a:lnTo>
                    <a:pt x="40000" y="57829"/>
                  </a:lnTo>
                  <a:lnTo>
                    <a:pt x="38019" y="58206"/>
                  </a:lnTo>
                  <a:lnTo>
                    <a:pt x="37547" y="58018"/>
                  </a:lnTo>
                  <a:lnTo>
                    <a:pt x="37075" y="58018"/>
                  </a:lnTo>
                  <a:lnTo>
                    <a:pt x="36698" y="58112"/>
                  </a:lnTo>
                  <a:lnTo>
                    <a:pt x="36415" y="58301"/>
                  </a:lnTo>
                  <a:lnTo>
                    <a:pt x="36038" y="58301"/>
                  </a:lnTo>
                  <a:lnTo>
                    <a:pt x="36038" y="58395"/>
                  </a:lnTo>
                  <a:lnTo>
                    <a:pt x="36321" y="58395"/>
                  </a:lnTo>
                  <a:lnTo>
                    <a:pt x="36132" y="58678"/>
                  </a:lnTo>
                  <a:lnTo>
                    <a:pt x="37075" y="58678"/>
                  </a:lnTo>
                  <a:lnTo>
                    <a:pt x="37830" y="58584"/>
                  </a:lnTo>
                  <a:lnTo>
                    <a:pt x="38585" y="58489"/>
                  </a:lnTo>
                  <a:lnTo>
                    <a:pt x="39434" y="58489"/>
                  </a:lnTo>
                  <a:lnTo>
                    <a:pt x="38585" y="58867"/>
                  </a:lnTo>
                  <a:lnTo>
                    <a:pt x="37358" y="59244"/>
                  </a:lnTo>
                  <a:lnTo>
                    <a:pt x="36792" y="59339"/>
                  </a:lnTo>
                  <a:lnTo>
                    <a:pt x="36226" y="59339"/>
                  </a:lnTo>
                  <a:lnTo>
                    <a:pt x="35755" y="59244"/>
                  </a:lnTo>
                  <a:lnTo>
                    <a:pt x="35566" y="59056"/>
                  </a:lnTo>
                  <a:lnTo>
                    <a:pt x="35472" y="58867"/>
                  </a:lnTo>
                  <a:lnTo>
                    <a:pt x="36509" y="58772"/>
                  </a:lnTo>
                  <a:lnTo>
                    <a:pt x="35377" y="58678"/>
                  </a:lnTo>
                  <a:lnTo>
                    <a:pt x="34151" y="58772"/>
                  </a:lnTo>
                  <a:lnTo>
                    <a:pt x="34057" y="58772"/>
                  </a:lnTo>
                  <a:lnTo>
                    <a:pt x="33208" y="58961"/>
                  </a:lnTo>
                  <a:lnTo>
                    <a:pt x="32264" y="59056"/>
                  </a:lnTo>
                  <a:lnTo>
                    <a:pt x="32264" y="59056"/>
                  </a:lnTo>
                  <a:lnTo>
                    <a:pt x="33113" y="58867"/>
                  </a:lnTo>
                  <a:lnTo>
                    <a:pt x="31887" y="58489"/>
                  </a:lnTo>
                  <a:lnTo>
                    <a:pt x="31132" y="58395"/>
                  </a:lnTo>
                  <a:lnTo>
                    <a:pt x="31038" y="58301"/>
                  </a:lnTo>
                  <a:lnTo>
                    <a:pt x="31132" y="58301"/>
                  </a:lnTo>
                  <a:lnTo>
                    <a:pt x="31509" y="58206"/>
                  </a:lnTo>
                  <a:lnTo>
                    <a:pt x="30660" y="58206"/>
                  </a:lnTo>
                  <a:lnTo>
                    <a:pt x="30283" y="58301"/>
                  </a:lnTo>
                  <a:lnTo>
                    <a:pt x="29906" y="58489"/>
                  </a:lnTo>
                  <a:lnTo>
                    <a:pt x="29151" y="58678"/>
                  </a:lnTo>
                  <a:lnTo>
                    <a:pt x="29340" y="58584"/>
                  </a:lnTo>
                  <a:lnTo>
                    <a:pt x="29434" y="58395"/>
                  </a:lnTo>
                  <a:lnTo>
                    <a:pt x="29434" y="58395"/>
                  </a:lnTo>
                  <a:lnTo>
                    <a:pt x="28585" y="58489"/>
                  </a:lnTo>
                  <a:lnTo>
                    <a:pt x="28491" y="58584"/>
                  </a:lnTo>
                  <a:lnTo>
                    <a:pt x="28396" y="58678"/>
                  </a:lnTo>
                  <a:lnTo>
                    <a:pt x="27736" y="58867"/>
                  </a:lnTo>
                  <a:lnTo>
                    <a:pt x="25660" y="59150"/>
                  </a:lnTo>
                  <a:lnTo>
                    <a:pt x="22170" y="59622"/>
                  </a:lnTo>
                  <a:lnTo>
                    <a:pt x="22359" y="59527"/>
                  </a:lnTo>
                  <a:lnTo>
                    <a:pt x="22359" y="59433"/>
                  </a:lnTo>
                  <a:lnTo>
                    <a:pt x="22264" y="59433"/>
                  </a:lnTo>
                  <a:lnTo>
                    <a:pt x="22453" y="59244"/>
                  </a:lnTo>
                  <a:lnTo>
                    <a:pt x="22453" y="59056"/>
                  </a:lnTo>
                  <a:lnTo>
                    <a:pt x="21132" y="59339"/>
                  </a:lnTo>
                  <a:lnTo>
                    <a:pt x="19246" y="59716"/>
                  </a:lnTo>
                  <a:lnTo>
                    <a:pt x="18208" y="59810"/>
                  </a:lnTo>
                  <a:lnTo>
                    <a:pt x="17264" y="59905"/>
                  </a:lnTo>
                  <a:lnTo>
                    <a:pt x="16415" y="59905"/>
                  </a:lnTo>
                  <a:lnTo>
                    <a:pt x="15849" y="59810"/>
                  </a:lnTo>
                  <a:lnTo>
                    <a:pt x="14246" y="59810"/>
                  </a:lnTo>
                  <a:lnTo>
                    <a:pt x="11981" y="59999"/>
                  </a:lnTo>
                  <a:lnTo>
                    <a:pt x="11981" y="59999"/>
                  </a:lnTo>
                  <a:lnTo>
                    <a:pt x="12359" y="59905"/>
                  </a:lnTo>
                  <a:lnTo>
                    <a:pt x="12736" y="59716"/>
                  </a:lnTo>
                  <a:lnTo>
                    <a:pt x="11415" y="59905"/>
                  </a:lnTo>
                  <a:lnTo>
                    <a:pt x="10000" y="60093"/>
                  </a:lnTo>
                  <a:lnTo>
                    <a:pt x="7076" y="60188"/>
                  </a:lnTo>
                  <a:lnTo>
                    <a:pt x="4151" y="60376"/>
                  </a:lnTo>
                  <a:lnTo>
                    <a:pt x="2831" y="60471"/>
                  </a:lnTo>
                  <a:lnTo>
                    <a:pt x="1604" y="60659"/>
                  </a:lnTo>
                  <a:lnTo>
                    <a:pt x="1227" y="59244"/>
                  </a:lnTo>
                  <a:lnTo>
                    <a:pt x="1038" y="57735"/>
                  </a:lnTo>
                  <a:lnTo>
                    <a:pt x="850" y="56131"/>
                  </a:lnTo>
                  <a:lnTo>
                    <a:pt x="755" y="54433"/>
                  </a:lnTo>
                  <a:lnTo>
                    <a:pt x="755" y="52735"/>
                  </a:lnTo>
                  <a:lnTo>
                    <a:pt x="755" y="50942"/>
                  </a:lnTo>
                  <a:lnTo>
                    <a:pt x="1038" y="47263"/>
                  </a:lnTo>
                  <a:lnTo>
                    <a:pt x="1321" y="43678"/>
                  </a:lnTo>
                  <a:lnTo>
                    <a:pt x="1699" y="39999"/>
                  </a:lnTo>
                  <a:lnTo>
                    <a:pt x="2453" y="33301"/>
                  </a:lnTo>
                  <a:lnTo>
                    <a:pt x="2548" y="33962"/>
                  </a:lnTo>
                  <a:lnTo>
                    <a:pt x="2642" y="34622"/>
                  </a:lnTo>
                  <a:lnTo>
                    <a:pt x="2642" y="33018"/>
                  </a:lnTo>
                  <a:lnTo>
                    <a:pt x="2551" y="32287"/>
                  </a:lnTo>
                  <a:lnTo>
                    <a:pt x="2642" y="30000"/>
                  </a:lnTo>
                  <a:lnTo>
                    <a:pt x="2453" y="30377"/>
                  </a:lnTo>
                  <a:lnTo>
                    <a:pt x="2453" y="29245"/>
                  </a:lnTo>
                  <a:lnTo>
                    <a:pt x="2453" y="27830"/>
                  </a:lnTo>
                  <a:lnTo>
                    <a:pt x="2642" y="28301"/>
                  </a:lnTo>
                  <a:lnTo>
                    <a:pt x="2736" y="28018"/>
                  </a:lnTo>
                  <a:lnTo>
                    <a:pt x="2831" y="28018"/>
                  </a:lnTo>
                  <a:lnTo>
                    <a:pt x="2925" y="28207"/>
                  </a:lnTo>
                  <a:lnTo>
                    <a:pt x="3019" y="26415"/>
                  </a:lnTo>
                  <a:lnTo>
                    <a:pt x="3019" y="24811"/>
                  </a:lnTo>
                  <a:lnTo>
                    <a:pt x="3019" y="23113"/>
                  </a:lnTo>
                  <a:lnTo>
                    <a:pt x="3019" y="22170"/>
                  </a:lnTo>
                  <a:lnTo>
                    <a:pt x="3208" y="21320"/>
                  </a:lnTo>
                  <a:lnTo>
                    <a:pt x="3302" y="19528"/>
                  </a:lnTo>
                  <a:lnTo>
                    <a:pt x="3302" y="17641"/>
                  </a:lnTo>
                  <a:lnTo>
                    <a:pt x="3302" y="16887"/>
                  </a:lnTo>
                  <a:lnTo>
                    <a:pt x="3208" y="16321"/>
                  </a:lnTo>
                  <a:lnTo>
                    <a:pt x="3397" y="16415"/>
                  </a:lnTo>
                  <a:lnTo>
                    <a:pt x="3585" y="11981"/>
                  </a:lnTo>
                  <a:lnTo>
                    <a:pt x="3680" y="11415"/>
                  </a:lnTo>
                  <a:lnTo>
                    <a:pt x="3680" y="11698"/>
                  </a:lnTo>
                  <a:lnTo>
                    <a:pt x="3774" y="11132"/>
                  </a:lnTo>
                  <a:lnTo>
                    <a:pt x="3868" y="10660"/>
                  </a:lnTo>
                  <a:lnTo>
                    <a:pt x="3774" y="10094"/>
                  </a:lnTo>
                  <a:lnTo>
                    <a:pt x="3680" y="9623"/>
                  </a:lnTo>
                  <a:lnTo>
                    <a:pt x="3774" y="9434"/>
                  </a:lnTo>
                  <a:lnTo>
                    <a:pt x="3868" y="9245"/>
                  </a:lnTo>
                  <a:lnTo>
                    <a:pt x="4057" y="8491"/>
                  </a:lnTo>
                  <a:lnTo>
                    <a:pt x="4340" y="6321"/>
                  </a:lnTo>
                  <a:lnTo>
                    <a:pt x="4623" y="2264"/>
                  </a:lnTo>
                  <a:lnTo>
                    <a:pt x="3491" y="7170"/>
                  </a:lnTo>
                  <a:lnTo>
                    <a:pt x="2925" y="9906"/>
                  </a:lnTo>
                  <a:lnTo>
                    <a:pt x="2359" y="12736"/>
                  </a:lnTo>
                  <a:lnTo>
                    <a:pt x="1982" y="15377"/>
                  </a:lnTo>
                  <a:lnTo>
                    <a:pt x="1699" y="17830"/>
                  </a:lnTo>
                  <a:lnTo>
                    <a:pt x="1510" y="19905"/>
                  </a:lnTo>
                  <a:lnTo>
                    <a:pt x="1604" y="20754"/>
                  </a:lnTo>
                  <a:lnTo>
                    <a:pt x="1699" y="21509"/>
                  </a:lnTo>
                  <a:lnTo>
                    <a:pt x="1321" y="22453"/>
                  </a:lnTo>
                  <a:lnTo>
                    <a:pt x="1133" y="23585"/>
                  </a:lnTo>
                  <a:lnTo>
                    <a:pt x="1038" y="24905"/>
                  </a:lnTo>
                  <a:lnTo>
                    <a:pt x="1038" y="26226"/>
                  </a:lnTo>
                  <a:lnTo>
                    <a:pt x="1038" y="28962"/>
                  </a:lnTo>
                  <a:lnTo>
                    <a:pt x="1038" y="31415"/>
                  </a:lnTo>
                  <a:lnTo>
                    <a:pt x="661" y="40188"/>
                  </a:lnTo>
                  <a:lnTo>
                    <a:pt x="472" y="44999"/>
                  </a:lnTo>
                  <a:lnTo>
                    <a:pt x="378" y="49622"/>
                  </a:lnTo>
                  <a:lnTo>
                    <a:pt x="472" y="51603"/>
                  </a:lnTo>
                  <a:lnTo>
                    <a:pt x="378" y="53961"/>
                  </a:lnTo>
                  <a:lnTo>
                    <a:pt x="189" y="53301"/>
                  </a:lnTo>
                  <a:lnTo>
                    <a:pt x="95" y="52641"/>
                  </a:lnTo>
                  <a:lnTo>
                    <a:pt x="189" y="53867"/>
                  </a:lnTo>
                  <a:lnTo>
                    <a:pt x="189" y="55093"/>
                  </a:lnTo>
                  <a:lnTo>
                    <a:pt x="378" y="55188"/>
                  </a:lnTo>
                  <a:lnTo>
                    <a:pt x="284" y="56508"/>
                  </a:lnTo>
                  <a:lnTo>
                    <a:pt x="95" y="54905"/>
                  </a:lnTo>
                  <a:lnTo>
                    <a:pt x="1" y="58489"/>
                  </a:lnTo>
                  <a:lnTo>
                    <a:pt x="1" y="62357"/>
                  </a:lnTo>
                  <a:lnTo>
                    <a:pt x="6038" y="61886"/>
                  </a:lnTo>
                  <a:lnTo>
                    <a:pt x="8963" y="61697"/>
                  </a:lnTo>
                  <a:lnTo>
                    <a:pt x="11698" y="61603"/>
                  </a:lnTo>
                  <a:lnTo>
                    <a:pt x="11698" y="61414"/>
                  </a:lnTo>
                  <a:lnTo>
                    <a:pt x="11887" y="61225"/>
                  </a:lnTo>
                  <a:lnTo>
                    <a:pt x="12264" y="61225"/>
                  </a:lnTo>
                  <a:lnTo>
                    <a:pt x="12548" y="61320"/>
                  </a:lnTo>
                  <a:lnTo>
                    <a:pt x="12736" y="61414"/>
                  </a:lnTo>
                  <a:lnTo>
                    <a:pt x="12642" y="61320"/>
                  </a:lnTo>
                  <a:lnTo>
                    <a:pt x="13302" y="61508"/>
                  </a:lnTo>
                  <a:lnTo>
                    <a:pt x="13302" y="61508"/>
                  </a:lnTo>
                  <a:lnTo>
                    <a:pt x="12736" y="61414"/>
                  </a:lnTo>
                  <a:lnTo>
                    <a:pt x="13019" y="61508"/>
                  </a:lnTo>
                  <a:lnTo>
                    <a:pt x="12736" y="61603"/>
                  </a:lnTo>
                  <a:lnTo>
                    <a:pt x="12831" y="61697"/>
                  </a:lnTo>
                  <a:lnTo>
                    <a:pt x="14246" y="61508"/>
                  </a:lnTo>
                  <a:lnTo>
                    <a:pt x="13491" y="61508"/>
                  </a:lnTo>
                  <a:lnTo>
                    <a:pt x="14717" y="61225"/>
                  </a:lnTo>
                  <a:lnTo>
                    <a:pt x="16038" y="61131"/>
                  </a:lnTo>
                  <a:lnTo>
                    <a:pt x="18962" y="61131"/>
                  </a:lnTo>
                  <a:lnTo>
                    <a:pt x="19151" y="61225"/>
                  </a:lnTo>
                  <a:lnTo>
                    <a:pt x="19623" y="61320"/>
                  </a:lnTo>
                  <a:lnTo>
                    <a:pt x="21227" y="61320"/>
                  </a:lnTo>
                  <a:lnTo>
                    <a:pt x="23302" y="61225"/>
                  </a:lnTo>
                  <a:lnTo>
                    <a:pt x="24245" y="61131"/>
                  </a:lnTo>
                  <a:lnTo>
                    <a:pt x="25094" y="60942"/>
                  </a:lnTo>
                  <a:lnTo>
                    <a:pt x="28868" y="60848"/>
                  </a:lnTo>
                  <a:lnTo>
                    <a:pt x="32642" y="60659"/>
                  </a:lnTo>
                  <a:lnTo>
                    <a:pt x="36415" y="60376"/>
                  </a:lnTo>
                  <a:lnTo>
                    <a:pt x="40283" y="60093"/>
                  </a:lnTo>
                  <a:lnTo>
                    <a:pt x="47830" y="59339"/>
                  </a:lnTo>
                  <a:lnTo>
                    <a:pt x="55377" y="58678"/>
                  </a:lnTo>
                  <a:lnTo>
                    <a:pt x="61037" y="58678"/>
                  </a:lnTo>
                  <a:lnTo>
                    <a:pt x="62264" y="58584"/>
                  </a:lnTo>
                  <a:lnTo>
                    <a:pt x="63207" y="58395"/>
                  </a:lnTo>
                  <a:lnTo>
                    <a:pt x="63490" y="58206"/>
                  </a:lnTo>
                  <a:lnTo>
                    <a:pt x="63773" y="58018"/>
                  </a:lnTo>
                  <a:lnTo>
                    <a:pt x="63962" y="57735"/>
                  </a:lnTo>
                  <a:lnTo>
                    <a:pt x="64150" y="57357"/>
                  </a:lnTo>
                  <a:lnTo>
                    <a:pt x="64339" y="56225"/>
                  </a:lnTo>
                  <a:lnTo>
                    <a:pt x="64528" y="54716"/>
                  </a:lnTo>
                  <a:lnTo>
                    <a:pt x="64528" y="53018"/>
                  </a:lnTo>
                  <a:lnTo>
                    <a:pt x="64622" y="49810"/>
                  </a:lnTo>
                  <a:lnTo>
                    <a:pt x="64622" y="47546"/>
                  </a:lnTo>
                  <a:lnTo>
                    <a:pt x="64905" y="40848"/>
                  </a:lnTo>
                  <a:lnTo>
                    <a:pt x="64999" y="36320"/>
                  </a:lnTo>
                  <a:lnTo>
                    <a:pt x="65094" y="33301"/>
                  </a:lnTo>
                  <a:lnTo>
                    <a:pt x="65188" y="33396"/>
                  </a:lnTo>
                  <a:lnTo>
                    <a:pt x="65188" y="31603"/>
                  </a:lnTo>
                  <a:lnTo>
                    <a:pt x="65188" y="29811"/>
                  </a:lnTo>
                  <a:lnTo>
                    <a:pt x="65094" y="30660"/>
                  </a:lnTo>
                  <a:lnTo>
                    <a:pt x="64905" y="28301"/>
                  </a:lnTo>
                  <a:lnTo>
                    <a:pt x="64811" y="25849"/>
                  </a:lnTo>
                  <a:lnTo>
                    <a:pt x="64716" y="23302"/>
                  </a:lnTo>
                  <a:lnTo>
                    <a:pt x="64622" y="20849"/>
                  </a:lnTo>
                  <a:lnTo>
                    <a:pt x="64811" y="22075"/>
                  </a:lnTo>
                  <a:lnTo>
                    <a:pt x="64811" y="20754"/>
                  </a:lnTo>
                  <a:lnTo>
                    <a:pt x="64811" y="18962"/>
                  </a:lnTo>
                  <a:lnTo>
                    <a:pt x="64811" y="18868"/>
                  </a:lnTo>
                  <a:lnTo>
                    <a:pt x="64716" y="17358"/>
                  </a:lnTo>
                  <a:lnTo>
                    <a:pt x="64811" y="18113"/>
                  </a:lnTo>
                  <a:lnTo>
                    <a:pt x="64999" y="16981"/>
                  </a:lnTo>
                  <a:lnTo>
                    <a:pt x="64905" y="15755"/>
                  </a:lnTo>
                  <a:lnTo>
                    <a:pt x="64811" y="14528"/>
                  </a:lnTo>
                  <a:lnTo>
                    <a:pt x="64716" y="13396"/>
                  </a:lnTo>
                  <a:lnTo>
                    <a:pt x="64622" y="13679"/>
                  </a:lnTo>
                  <a:lnTo>
                    <a:pt x="64551" y="13679"/>
                  </a:lnTo>
                  <a:lnTo>
                    <a:pt x="64622" y="13962"/>
                  </a:lnTo>
                  <a:lnTo>
                    <a:pt x="64716" y="15000"/>
                  </a:lnTo>
                  <a:lnTo>
                    <a:pt x="64528" y="14623"/>
                  </a:lnTo>
                  <a:lnTo>
                    <a:pt x="64528" y="15094"/>
                  </a:lnTo>
                  <a:lnTo>
                    <a:pt x="64339" y="12736"/>
                  </a:lnTo>
                  <a:lnTo>
                    <a:pt x="64150" y="11698"/>
                  </a:lnTo>
                  <a:lnTo>
                    <a:pt x="64056" y="11604"/>
                  </a:lnTo>
                  <a:lnTo>
                    <a:pt x="64056" y="11226"/>
                  </a:lnTo>
                  <a:lnTo>
                    <a:pt x="64245" y="10566"/>
                  </a:lnTo>
                  <a:lnTo>
                    <a:pt x="64245" y="9811"/>
                  </a:lnTo>
                  <a:lnTo>
                    <a:pt x="64245" y="9560"/>
                  </a:lnTo>
                  <a:lnTo>
                    <a:pt x="64433" y="10189"/>
                  </a:lnTo>
                  <a:lnTo>
                    <a:pt x="64622" y="11604"/>
                  </a:lnTo>
                  <a:lnTo>
                    <a:pt x="64811" y="13019"/>
                  </a:lnTo>
                  <a:lnTo>
                    <a:pt x="64905" y="14151"/>
                  </a:lnTo>
                  <a:lnTo>
                    <a:pt x="64905" y="12830"/>
                  </a:lnTo>
                  <a:lnTo>
                    <a:pt x="64811" y="11698"/>
                  </a:lnTo>
                  <a:lnTo>
                    <a:pt x="64528" y="9340"/>
                  </a:lnTo>
                  <a:lnTo>
                    <a:pt x="64433" y="9528"/>
                  </a:lnTo>
                  <a:lnTo>
                    <a:pt x="64433" y="9340"/>
                  </a:lnTo>
                  <a:lnTo>
                    <a:pt x="64245" y="8585"/>
                  </a:lnTo>
                  <a:lnTo>
                    <a:pt x="64150" y="7264"/>
                  </a:lnTo>
                  <a:lnTo>
                    <a:pt x="64056" y="9434"/>
                  </a:lnTo>
                  <a:lnTo>
                    <a:pt x="63773" y="8868"/>
                  </a:lnTo>
                  <a:lnTo>
                    <a:pt x="63679" y="7925"/>
                  </a:lnTo>
                  <a:lnTo>
                    <a:pt x="63584" y="6792"/>
                  </a:lnTo>
                  <a:lnTo>
                    <a:pt x="63490" y="5566"/>
                  </a:lnTo>
                  <a:lnTo>
                    <a:pt x="63490" y="1227"/>
                  </a:lnTo>
                  <a:lnTo>
                    <a:pt x="63490" y="661"/>
                  </a:lnTo>
                  <a:lnTo>
                    <a:pt x="63396" y="566"/>
                  </a:lnTo>
                  <a:lnTo>
                    <a:pt x="63207" y="378"/>
                  </a:lnTo>
                  <a:lnTo>
                    <a:pt x="62641" y="189"/>
                  </a:lnTo>
                  <a:lnTo>
                    <a:pt x="61792" y="95"/>
                  </a:lnTo>
                  <a:lnTo>
                    <a:pt x="60849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5277575" y="3543800"/>
              <a:ext cx="705561" cy="343777"/>
            </a:xfrm>
            <a:custGeom>
              <a:rect b="b" l="l" r="r" t="t"/>
              <a:pathLst>
                <a:path extrusionOk="0" h="68584" w="71886">
                  <a:moveTo>
                    <a:pt x="48962" y="1604"/>
                  </a:moveTo>
                  <a:lnTo>
                    <a:pt x="48679" y="1698"/>
                  </a:lnTo>
                  <a:lnTo>
                    <a:pt x="49811" y="1698"/>
                  </a:lnTo>
                  <a:lnTo>
                    <a:pt x="48962" y="1793"/>
                  </a:lnTo>
                  <a:lnTo>
                    <a:pt x="47924" y="1698"/>
                  </a:lnTo>
                  <a:lnTo>
                    <a:pt x="46980" y="1698"/>
                  </a:lnTo>
                  <a:lnTo>
                    <a:pt x="47452" y="1604"/>
                  </a:lnTo>
                  <a:close/>
                  <a:moveTo>
                    <a:pt x="23773" y="1793"/>
                  </a:moveTo>
                  <a:lnTo>
                    <a:pt x="22547" y="1887"/>
                  </a:lnTo>
                  <a:lnTo>
                    <a:pt x="23113" y="1793"/>
                  </a:lnTo>
                  <a:close/>
                  <a:moveTo>
                    <a:pt x="50471" y="1793"/>
                  </a:moveTo>
                  <a:lnTo>
                    <a:pt x="50660" y="1887"/>
                  </a:lnTo>
                  <a:lnTo>
                    <a:pt x="48301" y="1981"/>
                  </a:lnTo>
                  <a:lnTo>
                    <a:pt x="50471" y="1793"/>
                  </a:lnTo>
                  <a:close/>
                  <a:moveTo>
                    <a:pt x="41603" y="1887"/>
                  </a:moveTo>
                  <a:lnTo>
                    <a:pt x="41698" y="1981"/>
                  </a:lnTo>
                  <a:lnTo>
                    <a:pt x="39811" y="2076"/>
                  </a:lnTo>
                  <a:lnTo>
                    <a:pt x="41320" y="1887"/>
                  </a:lnTo>
                  <a:lnTo>
                    <a:pt x="41320" y="1887"/>
                  </a:lnTo>
                  <a:lnTo>
                    <a:pt x="40943" y="1981"/>
                  </a:lnTo>
                  <a:lnTo>
                    <a:pt x="41603" y="1887"/>
                  </a:lnTo>
                  <a:close/>
                  <a:moveTo>
                    <a:pt x="61409" y="2301"/>
                  </a:moveTo>
                  <a:lnTo>
                    <a:pt x="60659" y="2359"/>
                  </a:lnTo>
                  <a:lnTo>
                    <a:pt x="59527" y="2453"/>
                  </a:lnTo>
                  <a:lnTo>
                    <a:pt x="61886" y="2453"/>
                  </a:lnTo>
                  <a:lnTo>
                    <a:pt x="61773" y="2378"/>
                  </a:lnTo>
                  <a:lnTo>
                    <a:pt x="61697" y="2359"/>
                  </a:lnTo>
                  <a:lnTo>
                    <a:pt x="61409" y="2301"/>
                  </a:lnTo>
                  <a:close/>
                  <a:moveTo>
                    <a:pt x="4245" y="3113"/>
                  </a:moveTo>
                  <a:lnTo>
                    <a:pt x="4245" y="3113"/>
                  </a:lnTo>
                  <a:lnTo>
                    <a:pt x="4245" y="3113"/>
                  </a:lnTo>
                  <a:close/>
                  <a:moveTo>
                    <a:pt x="15189" y="4151"/>
                  </a:moveTo>
                  <a:lnTo>
                    <a:pt x="14074" y="4337"/>
                  </a:lnTo>
                  <a:lnTo>
                    <a:pt x="15189" y="4151"/>
                  </a:lnTo>
                  <a:close/>
                  <a:moveTo>
                    <a:pt x="67074" y="19245"/>
                  </a:moveTo>
                  <a:lnTo>
                    <a:pt x="67067" y="19277"/>
                  </a:lnTo>
                  <a:lnTo>
                    <a:pt x="67093" y="19490"/>
                  </a:lnTo>
                  <a:lnTo>
                    <a:pt x="67074" y="19245"/>
                  </a:lnTo>
                  <a:close/>
                  <a:moveTo>
                    <a:pt x="67093" y="19490"/>
                  </a:moveTo>
                  <a:lnTo>
                    <a:pt x="67169" y="20472"/>
                  </a:lnTo>
                  <a:lnTo>
                    <a:pt x="67357" y="21604"/>
                  </a:lnTo>
                  <a:lnTo>
                    <a:pt x="67093" y="19490"/>
                  </a:lnTo>
                  <a:close/>
                  <a:moveTo>
                    <a:pt x="71558" y="26891"/>
                  </a:moveTo>
                  <a:lnTo>
                    <a:pt x="71603" y="27358"/>
                  </a:lnTo>
                  <a:lnTo>
                    <a:pt x="71603" y="26981"/>
                  </a:lnTo>
                  <a:lnTo>
                    <a:pt x="71558" y="26891"/>
                  </a:lnTo>
                  <a:close/>
                  <a:moveTo>
                    <a:pt x="64339" y="3113"/>
                  </a:moveTo>
                  <a:lnTo>
                    <a:pt x="64905" y="3396"/>
                  </a:lnTo>
                  <a:lnTo>
                    <a:pt x="65282" y="3774"/>
                  </a:lnTo>
                  <a:lnTo>
                    <a:pt x="65659" y="4245"/>
                  </a:lnTo>
                  <a:lnTo>
                    <a:pt x="65942" y="4717"/>
                  </a:lnTo>
                  <a:lnTo>
                    <a:pt x="66414" y="6132"/>
                  </a:lnTo>
                  <a:lnTo>
                    <a:pt x="67074" y="8208"/>
                  </a:lnTo>
                  <a:lnTo>
                    <a:pt x="66791" y="7547"/>
                  </a:lnTo>
                  <a:lnTo>
                    <a:pt x="66791" y="7830"/>
                  </a:lnTo>
                  <a:lnTo>
                    <a:pt x="66508" y="7642"/>
                  </a:lnTo>
                  <a:lnTo>
                    <a:pt x="66225" y="7547"/>
                  </a:lnTo>
                  <a:lnTo>
                    <a:pt x="66791" y="9717"/>
                  </a:lnTo>
                  <a:lnTo>
                    <a:pt x="67074" y="10943"/>
                  </a:lnTo>
                  <a:lnTo>
                    <a:pt x="67452" y="11981"/>
                  </a:lnTo>
                  <a:lnTo>
                    <a:pt x="67357" y="11981"/>
                  </a:lnTo>
                  <a:lnTo>
                    <a:pt x="67924" y="14623"/>
                  </a:lnTo>
                  <a:lnTo>
                    <a:pt x="68395" y="17264"/>
                  </a:lnTo>
                  <a:lnTo>
                    <a:pt x="68867" y="19905"/>
                  </a:lnTo>
                  <a:lnTo>
                    <a:pt x="69527" y="22736"/>
                  </a:lnTo>
                  <a:lnTo>
                    <a:pt x="69433" y="22170"/>
                  </a:lnTo>
                  <a:lnTo>
                    <a:pt x="69527" y="21698"/>
                  </a:lnTo>
                  <a:lnTo>
                    <a:pt x="69810" y="23868"/>
                  </a:lnTo>
                  <a:lnTo>
                    <a:pt x="69999" y="26037"/>
                  </a:lnTo>
                  <a:lnTo>
                    <a:pt x="69810" y="24056"/>
                  </a:lnTo>
                  <a:lnTo>
                    <a:pt x="69905" y="25754"/>
                  </a:lnTo>
                  <a:lnTo>
                    <a:pt x="70093" y="28773"/>
                  </a:lnTo>
                  <a:lnTo>
                    <a:pt x="70188" y="30754"/>
                  </a:lnTo>
                  <a:lnTo>
                    <a:pt x="70093" y="29811"/>
                  </a:lnTo>
                  <a:lnTo>
                    <a:pt x="69999" y="29151"/>
                  </a:lnTo>
                  <a:lnTo>
                    <a:pt x="69999" y="30566"/>
                  </a:lnTo>
                  <a:lnTo>
                    <a:pt x="70093" y="31226"/>
                  </a:lnTo>
                  <a:lnTo>
                    <a:pt x="70093" y="32452"/>
                  </a:lnTo>
                  <a:lnTo>
                    <a:pt x="69999" y="33962"/>
                  </a:lnTo>
                  <a:lnTo>
                    <a:pt x="69716" y="36981"/>
                  </a:lnTo>
                  <a:lnTo>
                    <a:pt x="69244" y="39999"/>
                  </a:lnTo>
                  <a:lnTo>
                    <a:pt x="68678" y="43018"/>
                  </a:lnTo>
                  <a:lnTo>
                    <a:pt x="68678" y="41226"/>
                  </a:lnTo>
                  <a:lnTo>
                    <a:pt x="68678" y="39433"/>
                  </a:lnTo>
                  <a:lnTo>
                    <a:pt x="68207" y="32452"/>
                  </a:lnTo>
                  <a:lnTo>
                    <a:pt x="67735" y="25754"/>
                  </a:lnTo>
                  <a:lnTo>
                    <a:pt x="67641" y="26320"/>
                  </a:lnTo>
                  <a:lnTo>
                    <a:pt x="67452" y="25000"/>
                  </a:lnTo>
                  <a:lnTo>
                    <a:pt x="67263" y="23679"/>
                  </a:lnTo>
                  <a:lnTo>
                    <a:pt x="67169" y="22264"/>
                  </a:lnTo>
                  <a:lnTo>
                    <a:pt x="67169" y="21038"/>
                  </a:lnTo>
                  <a:lnTo>
                    <a:pt x="67074" y="19905"/>
                  </a:lnTo>
                  <a:lnTo>
                    <a:pt x="66980" y="19622"/>
                  </a:lnTo>
                  <a:lnTo>
                    <a:pt x="67067" y="19277"/>
                  </a:lnTo>
                  <a:lnTo>
                    <a:pt x="66886" y="17830"/>
                  </a:lnTo>
                  <a:lnTo>
                    <a:pt x="66980" y="18962"/>
                  </a:lnTo>
                  <a:lnTo>
                    <a:pt x="66414" y="14434"/>
                  </a:lnTo>
                  <a:lnTo>
                    <a:pt x="66603" y="14811"/>
                  </a:lnTo>
                  <a:lnTo>
                    <a:pt x="66603" y="14623"/>
                  </a:lnTo>
                  <a:lnTo>
                    <a:pt x="66414" y="13113"/>
                  </a:lnTo>
                  <a:lnTo>
                    <a:pt x="66131" y="11321"/>
                  </a:lnTo>
                  <a:lnTo>
                    <a:pt x="66037" y="10849"/>
                  </a:lnTo>
                  <a:lnTo>
                    <a:pt x="65565" y="7264"/>
                  </a:lnTo>
                  <a:lnTo>
                    <a:pt x="64999" y="4811"/>
                  </a:lnTo>
                  <a:lnTo>
                    <a:pt x="64339" y="3113"/>
                  </a:lnTo>
                  <a:close/>
                  <a:moveTo>
                    <a:pt x="69433" y="56131"/>
                  </a:moveTo>
                  <a:lnTo>
                    <a:pt x="69433" y="57169"/>
                  </a:lnTo>
                  <a:lnTo>
                    <a:pt x="69339" y="58112"/>
                  </a:lnTo>
                  <a:lnTo>
                    <a:pt x="69056" y="58867"/>
                  </a:lnTo>
                  <a:lnTo>
                    <a:pt x="68773" y="59527"/>
                  </a:lnTo>
                  <a:lnTo>
                    <a:pt x="68678" y="59622"/>
                  </a:lnTo>
                  <a:lnTo>
                    <a:pt x="68773" y="58773"/>
                  </a:lnTo>
                  <a:lnTo>
                    <a:pt x="69150" y="57452"/>
                  </a:lnTo>
                  <a:lnTo>
                    <a:pt x="69433" y="56131"/>
                  </a:lnTo>
                  <a:close/>
                  <a:moveTo>
                    <a:pt x="62169" y="61508"/>
                  </a:moveTo>
                  <a:lnTo>
                    <a:pt x="61320" y="61697"/>
                  </a:lnTo>
                  <a:lnTo>
                    <a:pt x="61886" y="61508"/>
                  </a:lnTo>
                  <a:close/>
                  <a:moveTo>
                    <a:pt x="56320" y="62357"/>
                  </a:moveTo>
                  <a:lnTo>
                    <a:pt x="54418" y="62578"/>
                  </a:lnTo>
                  <a:lnTo>
                    <a:pt x="54418" y="62578"/>
                  </a:lnTo>
                  <a:lnTo>
                    <a:pt x="54905" y="62546"/>
                  </a:lnTo>
                  <a:lnTo>
                    <a:pt x="56320" y="62357"/>
                  </a:lnTo>
                  <a:close/>
                  <a:moveTo>
                    <a:pt x="54418" y="62578"/>
                  </a:moveTo>
                  <a:lnTo>
                    <a:pt x="53490" y="62640"/>
                  </a:lnTo>
                  <a:lnTo>
                    <a:pt x="52924" y="62735"/>
                  </a:lnTo>
                  <a:lnTo>
                    <a:pt x="52263" y="62829"/>
                  </a:lnTo>
                  <a:lnTo>
                    <a:pt x="54418" y="62578"/>
                  </a:lnTo>
                  <a:close/>
                  <a:moveTo>
                    <a:pt x="48867" y="1793"/>
                  </a:moveTo>
                  <a:lnTo>
                    <a:pt x="48207" y="1981"/>
                  </a:lnTo>
                  <a:lnTo>
                    <a:pt x="46886" y="1981"/>
                  </a:lnTo>
                  <a:lnTo>
                    <a:pt x="49528" y="2076"/>
                  </a:lnTo>
                  <a:lnTo>
                    <a:pt x="52169" y="2076"/>
                  </a:lnTo>
                  <a:lnTo>
                    <a:pt x="48490" y="2264"/>
                  </a:lnTo>
                  <a:lnTo>
                    <a:pt x="48490" y="2264"/>
                  </a:lnTo>
                  <a:lnTo>
                    <a:pt x="53395" y="2170"/>
                  </a:lnTo>
                  <a:lnTo>
                    <a:pt x="52263" y="2264"/>
                  </a:lnTo>
                  <a:lnTo>
                    <a:pt x="51037" y="2359"/>
                  </a:lnTo>
                  <a:lnTo>
                    <a:pt x="52546" y="2453"/>
                  </a:lnTo>
                  <a:lnTo>
                    <a:pt x="50754" y="2453"/>
                  </a:lnTo>
                  <a:lnTo>
                    <a:pt x="50754" y="2547"/>
                  </a:lnTo>
                  <a:lnTo>
                    <a:pt x="51037" y="2547"/>
                  </a:lnTo>
                  <a:lnTo>
                    <a:pt x="51509" y="2642"/>
                  </a:lnTo>
                  <a:lnTo>
                    <a:pt x="50377" y="2736"/>
                  </a:lnTo>
                  <a:lnTo>
                    <a:pt x="54056" y="2642"/>
                  </a:lnTo>
                  <a:lnTo>
                    <a:pt x="53490" y="2642"/>
                  </a:lnTo>
                  <a:lnTo>
                    <a:pt x="53018" y="2453"/>
                  </a:lnTo>
                  <a:lnTo>
                    <a:pt x="53112" y="2359"/>
                  </a:lnTo>
                  <a:lnTo>
                    <a:pt x="54339" y="2359"/>
                  </a:lnTo>
                  <a:lnTo>
                    <a:pt x="55848" y="2453"/>
                  </a:lnTo>
                  <a:lnTo>
                    <a:pt x="55565" y="2547"/>
                  </a:lnTo>
                  <a:lnTo>
                    <a:pt x="57169" y="2642"/>
                  </a:lnTo>
                  <a:lnTo>
                    <a:pt x="57169" y="2642"/>
                  </a:lnTo>
                  <a:lnTo>
                    <a:pt x="57075" y="2547"/>
                  </a:lnTo>
                  <a:lnTo>
                    <a:pt x="57358" y="2359"/>
                  </a:lnTo>
                  <a:lnTo>
                    <a:pt x="58490" y="2264"/>
                  </a:lnTo>
                  <a:lnTo>
                    <a:pt x="60093" y="2170"/>
                  </a:lnTo>
                  <a:lnTo>
                    <a:pt x="61603" y="2264"/>
                  </a:lnTo>
                  <a:lnTo>
                    <a:pt x="61226" y="2264"/>
                  </a:lnTo>
                  <a:lnTo>
                    <a:pt x="61409" y="2301"/>
                  </a:lnTo>
                  <a:lnTo>
                    <a:pt x="61632" y="2284"/>
                  </a:lnTo>
                  <a:lnTo>
                    <a:pt x="61632" y="2284"/>
                  </a:lnTo>
                  <a:lnTo>
                    <a:pt x="61773" y="2378"/>
                  </a:lnTo>
                  <a:lnTo>
                    <a:pt x="62075" y="2453"/>
                  </a:lnTo>
                  <a:lnTo>
                    <a:pt x="62358" y="2736"/>
                  </a:lnTo>
                  <a:lnTo>
                    <a:pt x="62735" y="3208"/>
                  </a:lnTo>
                  <a:lnTo>
                    <a:pt x="63207" y="3774"/>
                  </a:lnTo>
                  <a:lnTo>
                    <a:pt x="63961" y="5189"/>
                  </a:lnTo>
                  <a:lnTo>
                    <a:pt x="64339" y="5944"/>
                  </a:lnTo>
                  <a:lnTo>
                    <a:pt x="64622" y="6698"/>
                  </a:lnTo>
                  <a:lnTo>
                    <a:pt x="65093" y="8491"/>
                  </a:lnTo>
                  <a:lnTo>
                    <a:pt x="65471" y="10472"/>
                  </a:lnTo>
                  <a:lnTo>
                    <a:pt x="65754" y="12547"/>
                  </a:lnTo>
                  <a:lnTo>
                    <a:pt x="65848" y="14623"/>
                  </a:lnTo>
                  <a:lnTo>
                    <a:pt x="65942" y="16792"/>
                  </a:lnTo>
                  <a:lnTo>
                    <a:pt x="66131" y="20660"/>
                  </a:lnTo>
                  <a:lnTo>
                    <a:pt x="66225" y="20283"/>
                  </a:lnTo>
                  <a:lnTo>
                    <a:pt x="66603" y="23019"/>
                  </a:lnTo>
                  <a:lnTo>
                    <a:pt x="66791" y="25000"/>
                  </a:lnTo>
                  <a:lnTo>
                    <a:pt x="66791" y="25660"/>
                  </a:lnTo>
                  <a:lnTo>
                    <a:pt x="66791" y="25849"/>
                  </a:lnTo>
                  <a:lnTo>
                    <a:pt x="66697" y="25943"/>
                  </a:lnTo>
                  <a:lnTo>
                    <a:pt x="66508" y="24905"/>
                  </a:lnTo>
                  <a:lnTo>
                    <a:pt x="66508" y="25566"/>
                  </a:lnTo>
                  <a:lnTo>
                    <a:pt x="66508" y="26792"/>
                  </a:lnTo>
                  <a:lnTo>
                    <a:pt x="67169" y="33490"/>
                  </a:lnTo>
                  <a:lnTo>
                    <a:pt x="67546" y="36698"/>
                  </a:lnTo>
                  <a:lnTo>
                    <a:pt x="67735" y="40188"/>
                  </a:lnTo>
                  <a:lnTo>
                    <a:pt x="67357" y="38867"/>
                  </a:lnTo>
                  <a:lnTo>
                    <a:pt x="67263" y="38584"/>
                  </a:lnTo>
                  <a:lnTo>
                    <a:pt x="67263" y="38679"/>
                  </a:lnTo>
                  <a:lnTo>
                    <a:pt x="67263" y="39339"/>
                  </a:lnTo>
                  <a:lnTo>
                    <a:pt x="67357" y="40660"/>
                  </a:lnTo>
                  <a:lnTo>
                    <a:pt x="67641" y="43962"/>
                  </a:lnTo>
                  <a:lnTo>
                    <a:pt x="67829" y="46226"/>
                  </a:lnTo>
                  <a:lnTo>
                    <a:pt x="67924" y="46980"/>
                  </a:lnTo>
                  <a:lnTo>
                    <a:pt x="67169" y="50943"/>
                  </a:lnTo>
                  <a:lnTo>
                    <a:pt x="66886" y="52829"/>
                  </a:lnTo>
                  <a:lnTo>
                    <a:pt x="66791" y="54716"/>
                  </a:lnTo>
                  <a:lnTo>
                    <a:pt x="66791" y="54810"/>
                  </a:lnTo>
                  <a:lnTo>
                    <a:pt x="66980" y="55376"/>
                  </a:lnTo>
                  <a:lnTo>
                    <a:pt x="67169" y="56980"/>
                  </a:lnTo>
                  <a:lnTo>
                    <a:pt x="67263" y="58395"/>
                  </a:lnTo>
                  <a:lnTo>
                    <a:pt x="66980" y="58867"/>
                  </a:lnTo>
                  <a:lnTo>
                    <a:pt x="66697" y="59150"/>
                  </a:lnTo>
                  <a:lnTo>
                    <a:pt x="66414" y="59339"/>
                  </a:lnTo>
                  <a:lnTo>
                    <a:pt x="66037" y="59433"/>
                  </a:lnTo>
                  <a:lnTo>
                    <a:pt x="64999" y="59622"/>
                  </a:lnTo>
                  <a:lnTo>
                    <a:pt x="63207" y="59905"/>
                  </a:lnTo>
                  <a:lnTo>
                    <a:pt x="59999" y="60565"/>
                  </a:lnTo>
                  <a:lnTo>
                    <a:pt x="56697" y="60942"/>
                  </a:lnTo>
                  <a:lnTo>
                    <a:pt x="53301" y="61225"/>
                  </a:lnTo>
                  <a:lnTo>
                    <a:pt x="49905" y="61508"/>
                  </a:lnTo>
                  <a:lnTo>
                    <a:pt x="43113" y="61791"/>
                  </a:lnTo>
                  <a:lnTo>
                    <a:pt x="39716" y="61980"/>
                  </a:lnTo>
                  <a:lnTo>
                    <a:pt x="36509" y="62169"/>
                  </a:lnTo>
                  <a:lnTo>
                    <a:pt x="36698" y="62074"/>
                  </a:lnTo>
                  <a:lnTo>
                    <a:pt x="36886" y="61886"/>
                  </a:lnTo>
                  <a:lnTo>
                    <a:pt x="36320" y="61886"/>
                  </a:lnTo>
                  <a:lnTo>
                    <a:pt x="35566" y="61980"/>
                  </a:lnTo>
                  <a:lnTo>
                    <a:pt x="34811" y="62074"/>
                  </a:lnTo>
                  <a:lnTo>
                    <a:pt x="34150" y="62169"/>
                  </a:lnTo>
                  <a:lnTo>
                    <a:pt x="32924" y="62074"/>
                  </a:lnTo>
                  <a:lnTo>
                    <a:pt x="31132" y="62263"/>
                  </a:lnTo>
                  <a:lnTo>
                    <a:pt x="26886" y="62640"/>
                  </a:lnTo>
                  <a:lnTo>
                    <a:pt x="24528" y="62923"/>
                  </a:lnTo>
                  <a:lnTo>
                    <a:pt x="22264" y="63112"/>
                  </a:lnTo>
                  <a:lnTo>
                    <a:pt x="19151" y="63112"/>
                  </a:lnTo>
                  <a:lnTo>
                    <a:pt x="18302" y="63018"/>
                  </a:lnTo>
                  <a:lnTo>
                    <a:pt x="19056" y="63018"/>
                  </a:lnTo>
                  <a:lnTo>
                    <a:pt x="19905" y="62923"/>
                  </a:lnTo>
                  <a:lnTo>
                    <a:pt x="21604" y="62546"/>
                  </a:lnTo>
                  <a:lnTo>
                    <a:pt x="21604" y="62546"/>
                  </a:lnTo>
                  <a:lnTo>
                    <a:pt x="19905" y="62640"/>
                  </a:lnTo>
                  <a:lnTo>
                    <a:pt x="18207" y="62640"/>
                  </a:lnTo>
                  <a:lnTo>
                    <a:pt x="14811" y="62735"/>
                  </a:lnTo>
                  <a:lnTo>
                    <a:pt x="14528" y="62829"/>
                  </a:lnTo>
                  <a:lnTo>
                    <a:pt x="6509" y="62735"/>
                  </a:lnTo>
                  <a:lnTo>
                    <a:pt x="6415" y="61886"/>
                  </a:lnTo>
                  <a:lnTo>
                    <a:pt x="6415" y="61603"/>
                  </a:lnTo>
                  <a:lnTo>
                    <a:pt x="6509" y="61508"/>
                  </a:lnTo>
                  <a:lnTo>
                    <a:pt x="6698" y="61980"/>
                  </a:lnTo>
                  <a:lnTo>
                    <a:pt x="6509" y="58112"/>
                  </a:lnTo>
                  <a:lnTo>
                    <a:pt x="6321" y="54244"/>
                  </a:lnTo>
                  <a:lnTo>
                    <a:pt x="6038" y="50471"/>
                  </a:lnTo>
                  <a:lnTo>
                    <a:pt x="5943" y="48490"/>
                  </a:lnTo>
                  <a:lnTo>
                    <a:pt x="5943" y="47924"/>
                  </a:lnTo>
                  <a:lnTo>
                    <a:pt x="5849" y="46414"/>
                  </a:lnTo>
                  <a:lnTo>
                    <a:pt x="5943" y="44811"/>
                  </a:lnTo>
                  <a:lnTo>
                    <a:pt x="6132" y="41414"/>
                  </a:lnTo>
                  <a:lnTo>
                    <a:pt x="6132" y="39622"/>
                  </a:lnTo>
                  <a:lnTo>
                    <a:pt x="6132" y="38018"/>
                  </a:lnTo>
                  <a:lnTo>
                    <a:pt x="5849" y="36415"/>
                  </a:lnTo>
                  <a:lnTo>
                    <a:pt x="5660" y="35754"/>
                  </a:lnTo>
                  <a:lnTo>
                    <a:pt x="5472" y="35094"/>
                  </a:lnTo>
                  <a:lnTo>
                    <a:pt x="5566" y="35849"/>
                  </a:lnTo>
                  <a:lnTo>
                    <a:pt x="5660" y="36698"/>
                  </a:lnTo>
                  <a:lnTo>
                    <a:pt x="5566" y="38301"/>
                  </a:lnTo>
                  <a:lnTo>
                    <a:pt x="5283" y="35566"/>
                  </a:lnTo>
                  <a:lnTo>
                    <a:pt x="4811" y="32452"/>
                  </a:lnTo>
                  <a:lnTo>
                    <a:pt x="4717" y="30943"/>
                  </a:lnTo>
                  <a:lnTo>
                    <a:pt x="4623" y="29434"/>
                  </a:lnTo>
                  <a:lnTo>
                    <a:pt x="4717" y="28113"/>
                  </a:lnTo>
                  <a:lnTo>
                    <a:pt x="5000" y="26886"/>
                  </a:lnTo>
                  <a:lnTo>
                    <a:pt x="4906" y="24717"/>
                  </a:lnTo>
                  <a:lnTo>
                    <a:pt x="5000" y="25283"/>
                  </a:lnTo>
                  <a:lnTo>
                    <a:pt x="5000" y="24811"/>
                  </a:lnTo>
                  <a:lnTo>
                    <a:pt x="5000" y="24339"/>
                  </a:lnTo>
                  <a:lnTo>
                    <a:pt x="4906" y="23302"/>
                  </a:lnTo>
                  <a:lnTo>
                    <a:pt x="4811" y="21981"/>
                  </a:lnTo>
                  <a:lnTo>
                    <a:pt x="4623" y="20283"/>
                  </a:lnTo>
                  <a:lnTo>
                    <a:pt x="4340" y="19528"/>
                  </a:lnTo>
                  <a:lnTo>
                    <a:pt x="4057" y="18679"/>
                  </a:lnTo>
                  <a:lnTo>
                    <a:pt x="4057" y="18773"/>
                  </a:lnTo>
                  <a:lnTo>
                    <a:pt x="4245" y="28868"/>
                  </a:lnTo>
                  <a:lnTo>
                    <a:pt x="4623" y="38962"/>
                  </a:lnTo>
                  <a:lnTo>
                    <a:pt x="4528" y="38490"/>
                  </a:lnTo>
                  <a:lnTo>
                    <a:pt x="4528" y="39528"/>
                  </a:lnTo>
                  <a:lnTo>
                    <a:pt x="4528" y="41980"/>
                  </a:lnTo>
                  <a:lnTo>
                    <a:pt x="4528" y="43301"/>
                  </a:lnTo>
                  <a:lnTo>
                    <a:pt x="4434" y="44622"/>
                  </a:lnTo>
                  <a:lnTo>
                    <a:pt x="4434" y="46037"/>
                  </a:lnTo>
                  <a:lnTo>
                    <a:pt x="4434" y="47358"/>
                  </a:lnTo>
                  <a:lnTo>
                    <a:pt x="4340" y="49056"/>
                  </a:lnTo>
                  <a:lnTo>
                    <a:pt x="4245" y="50848"/>
                  </a:lnTo>
                  <a:lnTo>
                    <a:pt x="4151" y="54716"/>
                  </a:lnTo>
                  <a:lnTo>
                    <a:pt x="4340" y="58773"/>
                  </a:lnTo>
                  <a:lnTo>
                    <a:pt x="4528" y="60754"/>
                  </a:lnTo>
                  <a:lnTo>
                    <a:pt x="4811" y="62640"/>
                  </a:lnTo>
                  <a:lnTo>
                    <a:pt x="2170" y="62546"/>
                  </a:lnTo>
                  <a:lnTo>
                    <a:pt x="2264" y="58207"/>
                  </a:lnTo>
                  <a:lnTo>
                    <a:pt x="2359" y="53773"/>
                  </a:lnTo>
                  <a:lnTo>
                    <a:pt x="2547" y="49433"/>
                  </a:lnTo>
                  <a:lnTo>
                    <a:pt x="2830" y="45094"/>
                  </a:lnTo>
                  <a:lnTo>
                    <a:pt x="2736" y="45094"/>
                  </a:lnTo>
                  <a:lnTo>
                    <a:pt x="2925" y="41509"/>
                  </a:lnTo>
                  <a:lnTo>
                    <a:pt x="2925" y="42263"/>
                  </a:lnTo>
                  <a:lnTo>
                    <a:pt x="3208" y="34245"/>
                  </a:lnTo>
                  <a:lnTo>
                    <a:pt x="3774" y="30566"/>
                  </a:lnTo>
                  <a:lnTo>
                    <a:pt x="3208" y="31981"/>
                  </a:lnTo>
                  <a:lnTo>
                    <a:pt x="3113" y="31698"/>
                  </a:lnTo>
                  <a:lnTo>
                    <a:pt x="3113" y="31226"/>
                  </a:lnTo>
                  <a:lnTo>
                    <a:pt x="3208" y="30471"/>
                  </a:lnTo>
                  <a:lnTo>
                    <a:pt x="3113" y="30943"/>
                  </a:lnTo>
                  <a:lnTo>
                    <a:pt x="3208" y="29528"/>
                  </a:lnTo>
                  <a:lnTo>
                    <a:pt x="3396" y="28019"/>
                  </a:lnTo>
                  <a:lnTo>
                    <a:pt x="3491" y="27075"/>
                  </a:lnTo>
                  <a:lnTo>
                    <a:pt x="3585" y="26886"/>
                  </a:lnTo>
                  <a:lnTo>
                    <a:pt x="3585" y="27075"/>
                  </a:lnTo>
                  <a:lnTo>
                    <a:pt x="3585" y="27736"/>
                  </a:lnTo>
                  <a:lnTo>
                    <a:pt x="3774" y="26132"/>
                  </a:lnTo>
                  <a:lnTo>
                    <a:pt x="3774" y="21887"/>
                  </a:lnTo>
                  <a:lnTo>
                    <a:pt x="3774" y="19717"/>
                  </a:lnTo>
                  <a:lnTo>
                    <a:pt x="3868" y="17547"/>
                  </a:lnTo>
                  <a:lnTo>
                    <a:pt x="3774" y="16321"/>
                  </a:lnTo>
                  <a:lnTo>
                    <a:pt x="3679" y="15094"/>
                  </a:lnTo>
                  <a:lnTo>
                    <a:pt x="3679" y="12547"/>
                  </a:lnTo>
                  <a:lnTo>
                    <a:pt x="3868" y="9906"/>
                  </a:lnTo>
                  <a:lnTo>
                    <a:pt x="4151" y="7359"/>
                  </a:lnTo>
                  <a:lnTo>
                    <a:pt x="4057" y="15566"/>
                  </a:lnTo>
                  <a:lnTo>
                    <a:pt x="4245" y="16132"/>
                  </a:lnTo>
                  <a:lnTo>
                    <a:pt x="4245" y="14717"/>
                  </a:lnTo>
                  <a:lnTo>
                    <a:pt x="4245" y="14151"/>
                  </a:lnTo>
                  <a:lnTo>
                    <a:pt x="4151" y="14623"/>
                  </a:lnTo>
                  <a:lnTo>
                    <a:pt x="4151" y="13208"/>
                  </a:lnTo>
                  <a:lnTo>
                    <a:pt x="4151" y="11792"/>
                  </a:lnTo>
                  <a:lnTo>
                    <a:pt x="4245" y="9057"/>
                  </a:lnTo>
                  <a:lnTo>
                    <a:pt x="4340" y="9434"/>
                  </a:lnTo>
                  <a:lnTo>
                    <a:pt x="4434" y="8208"/>
                  </a:lnTo>
                  <a:lnTo>
                    <a:pt x="4717" y="7264"/>
                  </a:lnTo>
                  <a:lnTo>
                    <a:pt x="5000" y="6415"/>
                  </a:lnTo>
                  <a:lnTo>
                    <a:pt x="5472" y="5755"/>
                  </a:lnTo>
                  <a:lnTo>
                    <a:pt x="6038" y="5661"/>
                  </a:lnTo>
                  <a:lnTo>
                    <a:pt x="6226" y="5661"/>
                  </a:lnTo>
                  <a:lnTo>
                    <a:pt x="6038" y="6132"/>
                  </a:lnTo>
                  <a:lnTo>
                    <a:pt x="5849" y="6698"/>
                  </a:lnTo>
                  <a:lnTo>
                    <a:pt x="5849" y="7359"/>
                  </a:lnTo>
                  <a:lnTo>
                    <a:pt x="6038" y="8019"/>
                  </a:lnTo>
                  <a:lnTo>
                    <a:pt x="5943" y="8774"/>
                  </a:lnTo>
                  <a:lnTo>
                    <a:pt x="6038" y="10566"/>
                  </a:lnTo>
                  <a:lnTo>
                    <a:pt x="6038" y="11698"/>
                  </a:lnTo>
                  <a:lnTo>
                    <a:pt x="6132" y="12547"/>
                  </a:lnTo>
                  <a:lnTo>
                    <a:pt x="6038" y="10377"/>
                  </a:lnTo>
                  <a:lnTo>
                    <a:pt x="6038" y="8208"/>
                  </a:lnTo>
                  <a:lnTo>
                    <a:pt x="6226" y="8679"/>
                  </a:lnTo>
                  <a:lnTo>
                    <a:pt x="6321" y="6793"/>
                  </a:lnTo>
                  <a:lnTo>
                    <a:pt x="6415" y="5944"/>
                  </a:lnTo>
                  <a:lnTo>
                    <a:pt x="6415" y="5849"/>
                  </a:lnTo>
                  <a:lnTo>
                    <a:pt x="6415" y="5566"/>
                  </a:lnTo>
                  <a:lnTo>
                    <a:pt x="8208" y="5283"/>
                  </a:lnTo>
                  <a:lnTo>
                    <a:pt x="9906" y="5000"/>
                  </a:lnTo>
                  <a:lnTo>
                    <a:pt x="11604" y="4623"/>
                  </a:lnTo>
                  <a:lnTo>
                    <a:pt x="13302" y="4340"/>
                  </a:lnTo>
                  <a:lnTo>
                    <a:pt x="13302" y="4340"/>
                  </a:lnTo>
                  <a:lnTo>
                    <a:pt x="11226" y="4623"/>
                  </a:lnTo>
                  <a:lnTo>
                    <a:pt x="9434" y="4906"/>
                  </a:lnTo>
                  <a:lnTo>
                    <a:pt x="6415" y="5472"/>
                  </a:lnTo>
                  <a:lnTo>
                    <a:pt x="6415" y="5283"/>
                  </a:lnTo>
                  <a:lnTo>
                    <a:pt x="6321" y="5472"/>
                  </a:lnTo>
                  <a:lnTo>
                    <a:pt x="5472" y="5661"/>
                  </a:lnTo>
                  <a:lnTo>
                    <a:pt x="5660" y="5472"/>
                  </a:lnTo>
                  <a:lnTo>
                    <a:pt x="6415" y="5283"/>
                  </a:lnTo>
                  <a:lnTo>
                    <a:pt x="5849" y="5283"/>
                  </a:lnTo>
                  <a:lnTo>
                    <a:pt x="6226" y="5000"/>
                  </a:lnTo>
                  <a:lnTo>
                    <a:pt x="6509" y="4717"/>
                  </a:lnTo>
                  <a:lnTo>
                    <a:pt x="6509" y="4717"/>
                  </a:lnTo>
                  <a:lnTo>
                    <a:pt x="6415" y="5283"/>
                  </a:lnTo>
                  <a:lnTo>
                    <a:pt x="6415" y="5283"/>
                  </a:lnTo>
                  <a:lnTo>
                    <a:pt x="6887" y="4811"/>
                  </a:lnTo>
                  <a:lnTo>
                    <a:pt x="7453" y="4340"/>
                  </a:lnTo>
                  <a:lnTo>
                    <a:pt x="8113" y="4151"/>
                  </a:lnTo>
                  <a:lnTo>
                    <a:pt x="8962" y="3962"/>
                  </a:lnTo>
                  <a:lnTo>
                    <a:pt x="9811" y="3868"/>
                  </a:lnTo>
                  <a:lnTo>
                    <a:pt x="10755" y="3868"/>
                  </a:lnTo>
                  <a:lnTo>
                    <a:pt x="12830" y="3962"/>
                  </a:lnTo>
                  <a:lnTo>
                    <a:pt x="15189" y="4151"/>
                  </a:lnTo>
                  <a:lnTo>
                    <a:pt x="15189" y="4151"/>
                  </a:lnTo>
                  <a:lnTo>
                    <a:pt x="15755" y="4057"/>
                  </a:lnTo>
                  <a:lnTo>
                    <a:pt x="18113" y="3585"/>
                  </a:lnTo>
                  <a:lnTo>
                    <a:pt x="21037" y="2925"/>
                  </a:lnTo>
                  <a:lnTo>
                    <a:pt x="24151" y="2453"/>
                  </a:lnTo>
                  <a:lnTo>
                    <a:pt x="24811" y="2736"/>
                  </a:lnTo>
                  <a:lnTo>
                    <a:pt x="25660" y="2925"/>
                  </a:lnTo>
                  <a:lnTo>
                    <a:pt x="22075" y="3585"/>
                  </a:lnTo>
                  <a:lnTo>
                    <a:pt x="19717" y="3962"/>
                  </a:lnTo>
                  <a:lnTo>
                    <a:pt x="21509" y="3774"/>
                  </a:lnTo>
                  <a:lnTo>
                    <a:pt x="23302" y="3585"/>
                  </a:lnTo>
                  <a:lnTo>
                    <a:pt x="23207" y="3617"/>
                  </a:lnTo>
                  <a:lnTo>
                    <a:pt x="23207" y="3617"/>
                  </a:lnTo>
                  <a:lnTo>
                    <a:pt x="21698" y="3868"/>
                  </a:lnTo>
                  <a:lnTo>
                    <a:pt x="20000" y="4151"/>
                  </a:lnTo>
                  <a:lnTo>
                    <a:pt x="26320" y="3491"/>
                  </a:lnTo>
                  <a:lnTo>
                    <a:pt x="29434" y="3113"/>
                  </a:lnTo>
                  <a:lnTo>
                    <a:pt x="32547" y="2925"/>
                  </a:lnTo>
                  <a:lnTo>
                    <a:pt x="32547" y="2925"/>
                  </a:lnTo>
                  <a:lnTo>
                    <a:pt x="31320" y="3208"/>
                  </a:lnTo>
                  <a:lnTo>
                    <a:pt x="32452" y="3113"/>
                  </a:lnTo>
                  <a:lnTo>
                    <a:pt x="33679" y="2925"/>
                  </a:lnTo>
                  <a:lnTo>
                    <a:pt x="34811" y="2830"/>
                  </a:lnTo>
                  <a:lnTo>
                    <a:pt x="36037" y="2736"/>
                  </a:lnTo>
                  <a:lnTo>
                    <a:pt x="35754" y="2736"/>
                  </a:lnTo>
                  <a:lnTo>
                    <a:pt x="35754" y="2642"/>
                  </a:lnTo>
                  <a:lnTo>
                    <a:pt x="36226" y="2642"/>
                  </a:lnTo>
                  <a:lnTo>
                    <a:pt x="36415" y="2547"/>
                  </a:lnTo>
                  <a:lnTo>
                    <a:pt x="34905" y="2547"/>
                  </a:lnTo>
                  <a:lnTo>
                    <a:pt x="35660" y="2453"/>
                  </a:lnTo>
                  <a:lnTo>
                    <a:pt x="36132" y="2453"/>
                  </a:lnTo>
                  <a:lnTo>
                    <a:pt x="37358" y="2359"/>
                  </a:lnTo>
                  <a:lnTo>
                    <a:pt x="37830" y="2359"/>
                  </a:lnTo>
                  <a:lnTo>
                    <a:pt x="38207" y="2264"/>
                  </a:lnTo>
                  <a:lnTo>
                    <a:pt x="36509" y="2359"/>
                  </a:lnTo>
                  <a:lnTo>
                    <a:pt x="36509" y="2359"/>
                  </a:lnTo>
                  <a:lnTo>
                    <a:pt x="38207" y="2170"/>
                  </a:lnTo>
                  <a:lnTo>
                    <a:pt x="39811" y="2170"/>
                  </a:lnTo>
                  <a:lnTo>
                    <a:pt x="40188" y="2264"/>
                  </a:lnTo>
                  <a:lnTo>
                    <a:pt x="39905" y="2076"/>
                  </a:lnTo>
                  <a:lnTo>
                    <a:pt x="41603" y="2076"/>
                  </a:lnTo>
                  <a:lnTo>
                    <a:pt x="41037" y="2170"/>
                  </a:lnTo>
                  <a:lnTo>
                    <a:pt x="43773" y="2076"/>
                  </a:lnTo>
                  <a:lnTo>
                    <a:pt x="43207" y="2076"/>
                  </a:lnTo>
                  <a:lnTo>
                    <a:pt x="44528" y="1981"/>
                  </a:lnTo>
                  <a:lnTo>
                    <a:pt x="44811" y="1981"/>
                  </a:lnTo>
                  <a:lnTo>
                    <a:pt x="45094" y="1887"/>
                  </a:lnTo>
                  <a:lnTo>
                    <a:pt x="45754" y="1887"/>
                  </a:lnTo>
                  <a:lnTo>
                    <a:pt x="47263" y="1793"/>
                  </a:lnTo>
                  <a:close/>
                  <a:moveTo>
                    <a:pt x="52263" y="65754"/>
                  </a:moveTo>
                  <a:lnTo>
                    <a:pt x="51792" y="65848"/>
                  </a:lnTo>
                  <a:lnTo>
                    <a:pt x="51697" y="65848"/>
                  </a:lnTo>
                  <a:lnTo>
                    <a:pt x="48867" y="66131"/>
                  </a:lnTo>
                  <a:lnTo>
                    <a:pt x="50565" y="65848"/>
                  </a:lnTo>
                  <a:lnTo>
                    <a:pt x="52263" y="65754"/>
                  </a:lnTo>
                  <a:close/>
                  <a:moveTo>
                    <a:pt x="66697" y="61037"/>
                  </a:moveTo>
                  <a:lnTo>
                    <a:pt x="66603" y="61131"/>
                  </a:lnTo>
                  <a:lnTo>
                    <a:pt x="65848" y="61414"/>
                  </a:lnTo>
                  <a:lnTo>
                    <a:pt x="64999" y="61603"/>
                  </a:lnTo>
                  <a:lnTo>
                    <a:pt x="63018" y="61791"/>
                  </a:lnTo>
                  <a:lnTo>
                    <a:pt x="64905" y="61697"/>
                  </a:lnTo>
                  <a:lnTo>
                    <a:pt x="66508" y="61320"/>
                  </a:lnTo>
                  <a:lnTo>
                    <a:pt x="66037" y="61980"/>
                  </a:lnTo>
                  <a:lnTo>
                    <a:pt x="65471" y="62546"/>
                  </a:lnTo>
                  <a:lnTo>
                    <a:pt x="64810" y="63018"/>
                  </a:lnTo>
                  <a:lnTo>
                    <a:pt x="64056" y="63301"/>
                  </a:lnTo>
                  <a:lnTo>
                    <a:pt x="63301" y="63584"/>
                  </a:lnTo>
                  <a:lnTo>
                    <a:pt x="62452" y="63772"/>
                  </a:lnTo>
                  <a:lnTo>
                    <a:pt x="61509" y="63961"/>
                  </a:lnTo>
                  <a:lnTo>
                    <a:pt x="60565" y="64055"/>
                  </a:lnTo>
                  <a:lnTo>
                    <a:pt x="58678" y="64150"/>
                  </a:lnTo>
                  <a:lnTo>
                    <a:pt x="53018" y="64150"/>
                  </a:lnTo>
                  <a:lnTo>
                    <a:pt x="46037" y="64810"/>
                  </a:lnTo>
                  <a:lnTo>
                    <a:pt x="39528" y="65282"/>
                  </a:lnTo>
                  <a:lnTo>
                    <a:pt x="36320" y="65471"/>
                  </a:lnTo>
                  <a:lnTo>
                    <a:pt x="33018" y="65659"/>
                  </a:lnTo>
                  <a:lnTo>
                    <a:pt x="29622" y="65754"/>
                  </a:lnTo>
                  <a:lnTo>
                    <a:pt x="23962" y="65754"/>
                  </a:lnTo>
                  <a:lnTo>
                    <a:pt x="21698" y="65942"/>
                  </a:lnTo>
                  <a:lnTo>
                    <a:pt x="17264" y="66225"/>
                  </a:lnTo>
                  <a:lnTo>
                    <a:pt x="17830" y="66037"/>
                  </a:lnTo>
                  <a:lnTo>
                    <a:pt x="16698" y="65942"/>
                  </a:lnTo>
                  <a:lnTo>
                    <a:pt x="16509" y="65942"/>
                  </a:lnTo>
                  <a:lnTo>
                    <a:pt x="15094" y="66037"/>
                  </a:lnTo>
                  <a:lnTo>
                    <a:pt x="15660" y="66131"/>
                  </a:lnTo>
                  <a:lnTo>
                    <a:pt x="16132" y="66037"/>
                  </a:lnTo>
                  <a:lnTo>
                    <a:pt x="15943" y="66131"/>
                  </a:lnTo>
                  <a:lnTo>
                    <a:pt x="16604" y="66225"/>
                  </a:lnTo>
                  <a:lnTo>
                    <a:pt x="14434" y="66320"/>
                  </a:lnTo>
                  <a:lnTo>
                    <a:pt x="12170" y="66414"/>
                  </a:lnTo>
                  <a:lnTo>
                    <a:pt x="13773" y="66225"/>
                  </a:lnTo>
                  <a:lnTo>
                    <a:pt x="15000" y="66037"/>
                  </a:lnTo>
                  <a:lnTo>
                    <a:pt x="12453" y="66225"/>
                  </a:lnTo>
                  <a:lnTo>
                    <a:pt x="11604" y="66320"/>
                  </a:lnTo>
                  <a:lnTo>
                    <a:pt x="11604" y="66225"/>
                  </a:lnTo>
                  <a:lnTo>
                    <a:pt x="11887" y="66225"/>
                  </a:lnTo>
                  <a:lnTo>
                    <a:pt x="12736" y="66037"/>
                  </a:lnTo>
                  <a:lnTo>
                    <a:pt x="9906" y="66225"/>
                  </a:lnTo>
                  <a:lnTo>
                    <a:pt x="8962" y="66414"/>
                  </a:lnTo>
                  <a:lnTo>
                    <a:pt x="10000" y="66414"/>
                  </a:lnTo>
                  <a:lnTo>
                    <a:pt x="8396" y="66697"/>
                  </a:lnTo>
                  <a:lnTo>
                    <a:pt x="7830" y="66697"/>
                  </a:lnTo>
                  <a:lnTo>
                    <a:pt x="7358" y="66603"/>
                  </a:lnTo>
                  <a:lnTo>
                    <a:pt x="7075" y="66414"/>
                  </a:lnTo>
                  <a:lnTo>
                    <a:pt x="6792" y="66131"/>
                  </a:lnTo>
                  <a:lnTo>
                    <a:pt x="6604" y="65565"/>
                  </a:lnTo>
                  <a:lnTo>
                    <a:pt x="6604" y="64810"/>
                  </a:lnTo>
                  <a:lnTo>
                    <a:pt x="6415" y="66225"/>
                  </a:lnTo>
                  <a:lnTo>
                    <a:pt x="6509" y="64527"/>
                  </a:lnTo>
                  <a:lnTo>
                    <a:pt x="20188" y="64433"/>
                  </a:lnTo>
                  <a:lnTo>
                    <a:pt x="20188" y="64433"/>
                  </a:lnTo>
                  <a:lnTo>
                    <a:pt x="19434" y="64621"/>
                  </a:lnTo>
                  <a:lnTo>
                    <a:pt x="23585" y="64527"/>
                  </a:lnTo>
                  <a:lnTo>
                    <a:pt x="25660" y="64433"/>
                  </a:lnTo>
                  <a:lnTo>
                    <a:pt x="27641" y="64338"/>
                  </a:lnTo>
                  <a:lnTo>
                    <a:pt x="25754" y="64244"/>
                  </a:lnTo>
                  <a:lnTo>
                    <a:pt x="31132" y="63772"/>
                  </a:lnTo>
                  <a:lnTo>
                    <a:pt x="36698" y="63301"/>
                  </a:lnTo>
                  <a:lnTo>
                    <a:pt x="42264" y="62829"/>
                  </a:lnTo>
                  <a:lnTo>
                    <a:pt x="47830" y="62640"/>
                  </a:lnTo>
                  <a:lnTo>
                    <a:pt x="46414" y="62829"/>
                  </a:lnTo>
                  <a:lnTo>
                    <a:pt x="44999" y="63018"/>
                  </a:lnTo>
                  <a:lnTo>
                    <a:pt x="48867" y="62735"/>
                  </a:lnTo>
                  <a:lnTo>
                    <a:pt x="52358" y="62452"/>
                  </a:lnTo>
                  <a:lnTo>
                    <a:pt x="53207" y="62357"/>
                  </a:lnTo>
                  <a:lnTo>
                    <a:pt x="52452" y="62452"/>
                  </a:lnTo>
                  <a:lnTo>
                    <a:pt x="55660" y="62169"/>
                  </a:lnTo>
                  <a:lnTo>
                    <a:pt x="54056" y="62357"/>
                  </a:lnTo>
                  <a:lnTo>
                    <a:pt x="56320" y="62357"/>
                  </a:lnTo>
                  <a:lnTo>
                    <a:pt x="58395" y="62169"/>
                  </a:lnTo>
                  <a:lnTo>
                    <a:pt x="60471" y="61980"/>
                  </a:lnTo>
                  <a:lnTo>
                    <a:pt x="64622" y="61508"/>
                  </a:lnTo>
                  <a:lnTo>
                    <a:pt x="63584" y="61508"/>
                  </a:lnTo>
                  <a:lnTo>
                    <a:pt x="65188" y="61320"/>
                  </a:lnTo>
                  <a:lnTo>
                    <a:pt x="65942" y="61225"/>
                  </a:lnTo>
                  <a:lnTo>
                    <a:pt x="66697" y="61037"/>
                  </a:lnTo>
                  <a:close/>
                  <a:moveTo>
                    <a:pt x="56131" y="0"/>
                  </a:moveTo>
                  <a:lnTo>
                    <a:pt x="54056" y="95"/>
                  </a:lnTo>
                  <a:lnTo>
                    <a:pt x="49999" y="472"/>
                  </a:lnTo>
                  <a:lnTo>
                    <a:pt x="49905" y="472"/>
                  </a:lnTo>
                  <a:lnTo>
                    <a:pt x="50188" y="378"/>
                  </a:lnTo>
                  <a:lnTo>
                    <a:pt x="46131" y="378"/>
                  </a:lnTo>
                  <a:lnTo>
                    <a:pt x="44999" y="566"/>
                  </a:lnTo>
                  <a:lnTo>
                    <a:pt x="45848" y="661"/>
                  </a:lnTo>
                  <a:lnTo>
                    <a:pt x="45848" y="661"/>
                  </a:lnTo>
                  <a:lnTo>
                    <a:pt x="45094" y="566"/>
                  </a:lnTo>
                  <a:lnTo>
                    <a:pt x="46037" y="661"/>
                  </a:lnTo>
                  <a:lnTo>
                    <a:pt x="45943" y="661"/>
                  </a:lnTo>
                  <a:lnTo>
                    <a:pt x="40377" y="849"/>
                  </a:lnTo>
                  <a:lnTo>
                    <a:pt x="34622" y="1038"/>
                  </a:lnTo>
                  <a:lnTo>
                    <a:pt x="34245" y="1038"/>
                  </a:lnTo>
                  <a:lnTo>
                    <a:pt x="30943" y="1227"/>
                  </a:lnTo>
                  <a:lnTo>
                    <a:pt x="29905" y="1132"/>
                  </a:lnTo>
                  <a:lnTo>
                    <a:pt x="28679" y="1227"/>
                  </a:lnTo>
                  <a:lnTo>
                    <a:pt x="26132" y="1510"/>
                  </a:lnTo>
                  <a:lnTo>
                    <a:pt x="20566" y="1887"/>
                  </a:lnTo>
                  <a:lnTo>
                    <a:pt x="20094" y="1887"/>
                  </a:lnTo>
                  <a:lnTo>
                    <a:pt x="19434" y="1793"/>
                  </a:lnTo>
                  <a:lnTo>
                    <a:pt x="19245" y="1793"/>
                  </a:lnTo>
                  <a:lnTo>
                    <a:pt x="19434" y="1887"/>
                  </a:lnTo>
                  <a:lnTo>
                    <a:pt x="19811" y="1981"/>
                  </a:lnTo>
                  <a:lnTo>
                    <a:pt x="17453" y="2170"/>
                  </a:lnTo>
                  <a:lnTo>
                    <a:pt x="12830" y="2170"/>
                  </a:lnTo>
                  <a:lnTo>
                    <a:pt x="11415" y="2359"/>
                  </a:lnTo>
                  <a:lnTo>
                    <a:pt x="8962" y="2547"/>
                  </a:lnTo>
                  <a:lnTo>
                    <a:pt x="8113" y="3113"/>
                  </a:lnTo>
                  <a:lnTo>
                    <a:pt x="7170" y="3302"/>
                  </a:lnTo>
                  <a:lnTo>
                    <a:pt x="5377" y="3679"/>
                  </a:lnTo>
                  <a:lnTo>
                    <a:pt x="4245" y="3868"/>
                  </a:lnTo>
                  <a:lnTo>
                    <a:pt x="4245" y="3113"/>
                  </a:lnTo>
                  <a:lnTo>
                    <a:pt x="4151" y="3868"/>
                  </a:lnTo>
                  <a:lnTo>
                    <a:pt x="3774" y="4057"/>
                  </a:lnTo>
                  <a:lnTo>
                    <a:pt x="3585" y="4151"/>
                  </a:lnTo>
                  <a:lnTo>
                    <a:pt x="3396" y="4340"/>
                  </a:lnTo>
                  <a:lnTo>
                    <a:pt x="3208" y="4623"/>
                  </a:lnTo>
                  <a:lnTo>
                    <a:pt x="2925" y="5472"/>
                  </a:lnTo>
                  <a:lnTo>
                    <a:pt x="2453" y="7076"/>
                  </a:lnTo>
                  <a:lnTo>
                    <a:pt x="2264" y="7830"/>
                  </a:lnTo>
                  <a:lnTo>
                    <a:pt x="2076" y="8585"/>
                  </a:lnTo>
                  <a:lnTo>
                    <a:pt x="1793" y="10283"/>
                  </a:lnTo>
                  <a:lnTo>
                    <a:pt x="1698" y="12075"/>
                  </a:lnTo>
                  <a:lnTo>
                    <a:pt x="1698" y="13868"/>
                  </a:lnTo>
                  <a:lnTo>
                    <a:pt x="1793" y="17547"/>
                  </a:lnTo>
                  <a:lnTo>
                    <a:pt x="1793" y="19339"/>
                  </a:lnTo>
                  <a:lnTo>
                    <a:pt x="1793" y="20943"/>
                  </a:lnTo>
                  <a:lnTo>
                    <a:pt x="849" y="42735"/>
                  </a:lnTo>
                  <a:lnTo>
                    <a:pt x="0" y="64527"/>
                  </a:lnTo>
                  <a:lnTo>
                    <a:pt x="5094" y="64527"/>
                  </a:lnTo>
                  <a:lnTo>
                    <a:pt x="5377" y="66131"/>
                  </a:lnTo>
                  <a:lnTo>
                    <a:pt x="5472" y="66603"/>
                  </a:lnTo>
                  <a:lnTo>
                    <a:pt x="5755" y="66980"/>
                  </a:lnTo>
                  <a:lnTo>
                    <a:pt x="6038" y="67263"/>
                  </a:lnTo>
                  <a:lnTo>
                    <a:pt x="6415" y="67546"/>
                  </a:lnTo>
                  <a:lnTo>
                    <a:pt x="7736" y="67923"/>
                  </a:lnTo>
                  <a:lnTo>
                    <a:pt x="9057" y="68206"/>
                  </a:lnTo>
                  <a:lnTo>
                    <a:pt x="10377" y="68395"/>
                  </a:lnTo>
                  <a:lnTo>
                    <a:pt x="11887" y="68584"/>
                  </a:lnTo>
                  <a:lnTo>
                    <a:pt x="16887" y="68584"/>
                  </a:lnTo>
                  <a:lnTo>
                    <a:pt x="20377" y="68301"/>
                  </a:lnTo>
                  <a:lnTo>
                    <a:pt x="27547" y="67640"/>
                  </a:lnTo>
                  <a:lnTo>
                    <a:pt x="30849" y="67357"/>
                  </a:lnTo>
                  <a:lnTo>
                    <a:pt x="33867" y="67169"/>
                  </a:lnTo>
                  <a:lnTo>
                    <a:pt x="38396" y="66980"/>
                  </a:lnTo>
                  <a:lnTo>
                    <a:pt x="42924" y="66603"/>
                  </a:lnTo>
                  <a:lnTo>
                    <a:pt x="51792" y="65942"/>
                  </a:lnTo>
                  <a:lnTo>
                    <a:pt x="53112" y="65754"/>
                  </a:lnTo>
                  <a:lnTo>
                    <a:pt x="53301" y="65754"/>
                  </a:lnTo>
                  <a:lnTo>
                    <a:pt x="55282" y="65565"/>
                  </a:lnTo>
                  <a:lnTo>
                    <a:pt x="61697" y="64999"/>
                  </a:lnTo>
                  <a:lnTo>
                    <a:pt x="62546" y="64905"/>
                  </a:lnTo>
                  <a:lnTo>
                    <a:pt x="64716" y="64810"/>
                  </a:lnTo>
                  <a:lnTo>
                    <a:pt x="60943" y="65376"/>
                  </a:lnTo>
                  <a:lnTo>
                    <a:pt x="64433" y="65093"/>
                  </a:lnTo>
                  <a:lnTo>
                    <a:pt x="65754" y="64810"/>
                  </a:lnTo>
                  <a:lnTo>
                    <a:pt x="66225" y="64716"/>
                  </a:lnTo>
                  <a:lnTo>
                    <a:pt x="66697" y="64527"/>
                  </a:lnTo>
                  <a:lnTo>
                    <a:pt x="67169" y="64244"/>
                  </a:lnTo>
                  <a:lnTo>
                    <a:pt x="67452" y="63867"/>
                  </a:lnTo>
                  <a:lnTo>
                    <a:pt x="67829" y="63489"/>
                  </a:lnTo>
                  <a:lnTo>
                    <a:pt x="68018" y="63018"/>
                  </a:lnTo>
                  <a:lnTo>
                    <a:pt x="68301" y="62452"/>
                  </a:lnTo>
                  <a:lnTo>
                    <a:pt x="68490" y="61791"/>
                  </a:lnTo>
                  <a:lnTo>
                    <a:pt x="68678" y="60093"/>
                  </a:lnTo>
                  <a:lnTo>
                    <a:pt x="68961" y="59622"/>
                  </a:lnTo>
                  <a:lnTo>
                    <a:pt x="69150" y="59056"/>
                  </a:lnTo>
                  <a:lnTo>
                    <a:pt x="69339" y="58490"/>
                  </a:lnTo>
                  <a:lnTo>
                    <a:pt x="69433" y="57829"/>
                  </a:lnTo>
                  <a:lnTo>
                    <a:pt x="69527" y="56225"/>
                  </a:lnTo>
                  <a:lnTo>
                    <a:pt x="69527" y="54622"/>
                  </a:lnTo>
                  <a:lnTo>
                    <a:pt x="69339" y="54150"/>
                  </a:lnTo>
                  <a:lnTo>
                    <a:pt x="69244" y="52358"/>
                  </a:lnTo>
                  <a:lnTo>
                    <a:pt x="69999" y="46980"/>
                  </a:lnTo>
                  <a:lnTo>
                    <a:pt x="70754" y="41792"/>
                  </a:lnTo>
                  <a:lnTo>
                    <a:pt x="71414" y="36603"/>
                  </a:lnTo>
                  <a:lnTo>
                    <a:pt x="71697" y="34150"/>
                  </a:lnTo>
                  <a:lnTo>
                    <a:pt x="71886" y="31698"/>
                  </a:lnTo>
                  <a:lnTo>
                    <a:pt x="71603" y="33113"/>
                  </a:lnTo>
                  <a:lnTo>
                    <a:pt x="71603" y="32264"/>
                  </a:lnTo>
                  <a:lnTo>
                    <a:pt x="71508" y="31509"/>
                  </a:lnTo>
                  <a:lnTo>
                    <a:pt x="71320" y="29717"/>
                  </a:lnTo>
                  <a:lnTo>
                    <a:pt x="71225" y="28868"/>
                  </a:lnTo>
                  <a:lnTo>
                    <a:pt x="71131" y="28019"/>
                  </a:lnTo>
                  <a:lnTo>
                    <a:pt x="71225" y="27264"/>
                  </a:lnTo>
                  <a:lnTo>
                    <a:pt x="71414" y="26603"/>
                  </a:lnTo>
                  <a:lnTo>
                    <a:pt x="71558" y="26891"/>
                  </a:lnTo>
                  <a:lnTo>
                    <a:pt x="71131" y="22453"/>
                  </a:lnTo>
                  <a:lnTo>
                    <a:pt x="71320" y="23113"/>
                  </a:lnTo>
                  <a:lnTo>
                    <a:pt x="71037" y="21132"/>
                  </a:lnTo>
                  <a:lnTo>
                    <a:pt x="70754" y="19056"/>
                  </a:lnTo>
                  <a:lnTo>
                    <a:pt x="69999" y="15094"/>
                  </a:lnTo>
                  <a:lnTo>
                    <a:pt x="70376" y="16415"/>
                  </a:lnTo>
                  <a:lnTo>
                    <a:pt x="69999" y="12830"/>
                  </a:lnTo>
                  <a:lnTo>
                    <a:pt x="69622" y="10566"/>
                  </a:lnTo>
                  <a:lnTo>
                    <a:pt x="69150" y="8208"/>
                  </a:lnTo>
                  <a:lnTo>
                    <a:pt x="68584" y="5944"/>
                  </a:lnTo>
                  <a:lnTo>
                    <a:pt x="68207" y="4906"/>
                  </a:lnTo>
                  <a:lnTo>
                    <a:pt x="67829" y="3868"/>
                  </a:lnTo>
                  <a:lnTo>
                    <a:pt x="67452" y="3019"/>
                  </a:lnTo>
                  <a:lnTo>
                    <a:pt x="66980" y="2264"/>
                  </a:lnTo>
                  <a:lnTo>
                    <a:pt x="66508" y="1604"/>
                  </a:lnTo>
                  <a:lnTo>
                    <a:pt x="65942" y="1227"/>
                  </a:lnTo>
                  <a:lnTo>
                    <a:pt x="64999" y="849"/>
                  </a:lnTo>
                  <a:lnTo>
                    <a:pt x="64150" y="661"/>
                  </a:lnTo>
                  <a:lnTo>
                    <a:pt x="62263" y="283"/>
                  </a:lnTo>
                  <a:lnTo>
                    <a:pt x="60282" y="95"/>
                  </a:lnTo>
                  <a:lnTo>
                    <a:pt x="58207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6"/>
            <p:cNvGrpSpPr/>
            <p:nvPr/>
          </p:nvGrpSpPr>
          <p:grpSpPr>
            <a:xfrm rot="-1508696">
              <a:off x="5647001" y="2273533"/>
              <a:ext cx="1161965" cy="1303245"/>
              <a:chOff x="1113100" y="2199475"/>
              <a:chExt cx="801900" cy="709925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1113100" y="2291450"/>
                <a:ext cx="735850" cy="617950"/>
              </a:xfrm>
              <a:custGeom>
                <a:rect b="b" l="l" r="r" t="t"/>
                <a:pathLst>
                  <a:path extrusionOk="0" h="24718" w="29434">
                    <a:moveTo>
                      <a:pt x="26604" y="13869"/>
                    </a:moveTo>
                    <a:lnTo>
                      <a:pt x="26509" y="13963"/>
                    </a:lnTo>
                    <a:lnTo>
                      <a:pt x="26509" y="14057"/>
                    </a:lnTo>
                    <a:lnTo>
                      <a:pt x="26604" y="14246"/>
                    </a:lnTo>
                    <a:lnTo>
                      <a:pt x="26604" y="13869"/>
                    </a:lnTo>
                    <a:close/>
                    <a:moveTo>
                      <a:pt x="7925" y="23397"/>
                    </a:moveTo>
                    <a:lnTo>
                      <a:pt x="8302" y="23491"/>
                    </a:lnTo>
                    <a:lnTo>
                      <a:pt x="8113" y="23491"/>
                    </a:lnTo>
                    <a:lnTo>
                      <a:pt x="7925" y="23397"/>
                    </a:lnTo>
                    <a:close/>
                    <a:moveTo>
                      <a:pt x="28962" y="1"/>
                    </a:moveTo>
                    <a:lnTo>
                      <a:pt x="28962" y="95"/>
                    </a:lnTo>
                    <a:lnTo>
                      <a:pt x="28774" y="284"/>
                    </a:lnTo>
                    <a:lnTo>
                      <a:pt x="28868" y="284"/>
                    </a:lnTo>
                    <a:lnTo>
                      <a:pt x="28868" y="567"/>
                    </a:lnTo>
                    <a:lnTo>
                      <a:pt x="28679" y="567"/>
                    </a:lnTo>
                    <a:lnTo>
                      <a:pt x="28868" y="661"/>
                    </a:lnTo>
                    <a:lnTo>
                      <a:pt x="28679" y="850"/>
                    </a:lnTo>
                    <a:lnTo>
                      <a:pt x="28679" y="1039"/>
                    </a:lnTo>
                    <a:lnTo>
                      <a:pt x="28585" y="1039"/>
                    </a:lnTo>
                    <a:lnTo>
                      <a:pt x="28491" y="1227"/>
                    </a:lnTo>
                    <a:lnTo>
                      <a:pt x="28679" y="1416"/>
                    </a:lnTo>
                    <a:lnTo>
                      <a:pt x="28962" y="1605"/>
                    </a:lnTo>
                    <a:lnTo>
                      <a:pt x="28585" y="1793"/>
                    </a:lnTo>
                    <a:lnTo>
                      <a:pt x="28868" y="1982"/>
                    </a:lnTo>
                    <a:lnTo>
                      <a:pt x="28962" y="2171"/>
                    </a:lnTo>
                    <a:lnTo>
                      <a:pt x="28868" y="2265"/>
                    </a:lnTo>
                    <a:lnTo>
                      <a:pt x="28774" y="2359"/>
                    </a:lnTo>
                    <a:lnTo>
                      <a:pt x="28868" y="2359"/>
                    </a:lnTo>
                    <a:lnTo>
                      <a:pt x="28774" y="2454"/>
                    </a:lnTo>
                    <a:lnTo>
                      <a:pt x="28868" y="2548"/>
                    </a:lnTo>
                    <a:lnTo>
                      <a:pt x="28868" y="2642"/>
                    </a:lnTo>
                    <a:lnTo>
                      <a:pt x="28585" y="2642"/>
                    </a:lnTo>
                    <a:lnTo>
                      <a:pt x="28679" y="2737"/>
                    </a:lnTo>
                    <a:lnTo>
                      <a:pt x="28774" y="2831"/>
                    </a:lnTo>
                    <a:lnTo>
                      <a:pt x="28774" y="3303"/>
                    </a:lnTo>
                    <a:lnTo>
                      <a:pt x="28679" y="3680"/>
                    </a:lnTo>
                    <a:lnTo>
                      <a:pt x="28585" y="3963"/>
                    </a:lnTo>
                    <a:lnTo>
                      <a:pt x="28774" y="4058"/>
                    </a:lnTo>
                    <a:lnTo>
                      <a:pt x="28774" y="4341"/>
                    </a:lnTo>
                    <a:lnTo>
                      <a:pt x="28585" y="4246"/>
                    </a:lnTo>
                    <a:lnTo>
                      <a:pt x="28585" y="4341"/>
                    </a:lnTo>
                    <a:lnTo>
                      <a:pt x="28679" y="4435"/>
                    </a:lnTo>
                    <a:lnTo>
                      <a:pt x="28491" y="4435"/>
                    </a:lnTo>
                    <a:lnTo>
                      <a:pt x="28585" y="4718"/>
                    </a:lnTo>
                    <a:lnTo>
                      <a:pt x="28491" y="5001"/>
                    </a:lnTo>
                    <a:lnTo>
                      <a:pt x="28774" y="4907"/>
                    </a:lnTo>
                    <a:lnTo>
                      <a:pt x="29057" y="5095"/>
                    </a:lnTo>
                    <a:lnTo>
                      <a:pt x="29057" y="5095"/>
                    </a:lnTo>
                    <a:lnTo>
                      <a:pt x="28774" y="5001"/>
                    </a:lnTo>
                    <a:lnTo>
                      <a:pt x="28679" y="5001"/>
                    </a:lnTo>
                    <a:lnTo>
                      <a:pt x="28774" y="5095"/>
                    </a:lnTo>
                    <a:lnTo>
                      <a:pt x="28585" y="5095"/>
                    </a:lnTo>
                    <a:lnTo>
                      <a:pt x="28396" y="5567"/>
                    </a:lnTo>
                    <a:lnTo>
                      <a:pt x="28396" y="5756"/>
                    </a:lnTo>
                    <a:lnTo>
                      <a:pt x="28585" y="6039"/>
                    </a:lnTo>
                    <a:lnTo>
                      <a:pt x="28396" y="6982"/>
                    </a:lnTo>
                    <a:lnTo>
                      <a:pt x="28302" y="7359"/>
                    </a:lnTo>
                    <a:lnTo>
                      <a:pt x="28113" y="7737"/>
                    </a:lnTo>
                    <a:lnTo>
                      <a:pt x="28113" y="7642"/>
                    </a:lnTo>
                    <a:lnTo>
                      <a:pt x="28113" y="7548"/>
                    </a:lnTo>
                    <a:lnTo>
                      <a:pt x="27830" y="8114"/>
                    </a:lnTo>
                    <a:lnTo>
                      <a:pt x="27830" y="8114"/>
                    </a:lnTo>
                    <a:lnTo>
                      <a:pt x="27924" y="8020"/>
                    </a:lnTo>
                    <a:lnTo>
                      <a:pt x="27453" y="8963"/>
                    </a:lnTo>
                    <a:lnTo>
                      <a:pt x="27736" y="8963"/>
                    </a:lnTo>
                    <a:lnTo>
                      <a:pt x="27547" y="9246"/>
                    </a:lnTo>
                    <a:lnTo>
                      <a:pt x="27547" y="9435"/>
                    </a:lnTo>
                    <a:lnTo>
                      <a:pt x="27641" y="9529"/>
                    </a:lnTo>
                    <a:lnTo>
                      <a:pt x="27641" y="9812"/>
                    </a:lnTo>
                    <a:lnTo>
                      <a:pt x="27547" y="9906"/>
                    </a:lnTo>
                    <a:lnTo>
                      <a:pt x="27453" y="9906"/>
                    </a:lnTo>
                    <a:lnTo>
                      <a:pt x="27358" y="9718"/>
                    </a:lnTo>
                    <a:lnTo>
                      <a:pt x="27264" y="9812"/>
                    </a:lnTo>
                    <a:lnTo>
                      <a:pt x="27075" y="9906"/>
                    </a:lnTo>
                    <a:lnTo>
                      <a:pt x="27170" y="10001"/>
                    </a:lnTo>
                    <a:lnTo>
                      <a:pt x="27075" y="10095"/>
                    </a:lnTo>
                    <a:lnTo>
                      <a:pt x="27075" y="10284"/>
                    </a:lnTo>
                    <a:lnTo>
                      <a:pt x="27170" y="10472"/>
                    </a:lnTo>
                    <a:lnTo>
                      <a:pt x="27170" y="10755"/>
                    </a:lnTo>
                    <a:lnTo>
                      <a:pt x="26792" y="10755"/>
                    </a:lnTo>
                    <a:lnTo>
                      <a:pt x="26698" y="10661"/>
                    </a:lnTo>
                    <a:lnTo>
                      <a:pt x="26698" y="10850"/>
                    </a:lnTo>
                    <a:lnTo>
                      <a:pt x="26604" y="10944"/>
                    </a:lnTo>
                    <a:lnTo>
                      <a:pt x="26415" y="10944"/>
                    </a:lnTo>
                    <a:lnTo>
                      <a:pt x="26415" y="11038"/>
                    </a:lnTo>
                    <a:lnTo>
                      <a:pt x="26509" y="11038"/>
                    </a:lnTo>
                    <a:lnTo>
                      <a:pt x="26604" y="11133"/>
                    </a:lnTo>
                    <a:lnTo>
                      <a:pt x="26604" y="11321"/>
                    </a:lnTo>
                    <a:lnTo>
                      <a:pt x="26604" y="11510"/>
                    </a:lnTo>
                    <a:lnTo>
                      <a:pt x="26509" y="11510"/>
                    </a:lnTo>
                    <a:lnTo>
                      <a:pt x="26509" y="11416"/>
                    </a:lnTo>
                    <a:lnTo>
                      <a:pt x="26415" y="11416"/>
                    </a:lnTo>
                    <a:lnTo>
                      <a:pt x="26415" y="11321"/>
                    </a:lnTo>
                    <a:lnTo>
                      <a:pt x="26321" y="11793"/>
                    </a:lnTo>
                    <a:lnTo>
                      <a:pt x="26226" y="11699"/>
                    </a:lnTo>
                    <a:lnTo>
                      <a:pt x="26132" y="11793"/>
                    </a:lnTo>
                    <a:lnTo>
                      <a:pt x="26226" y="11793"/>
                    </a:lnTo>
                    <a:lnTo>
                      <a:pt x="26321" y="12076"/>
                    </a:lnTo>
                    <a:lnTo>
                      <a:pt x="26415" y="12359"/>
                    </a:lnTo>
                    <a:lnTo>
                      <a:pt x="26038" y="12548"/>
                    </a:lnTo>
                    <a:lnTo>
                      <a:pt x="25755" y="12737"/>
                    </a:lnTo>
                    <a:lnTo>
                      <a:pt x="25660" y="12925"/>
                    </a:lnTo>
                    <a:lnTo>
                      <a:pt x="25755" y="12925"/>
                    </a:lnTo>
                    <a:lnTo>
                      <a:pt x="25755" y="13020"/>
                    </a:lnTo>
                    <a:lnTo>
                      <a:pt x="25849" y="12737"/>
                    </a:lnTo>
                    <a:lnTo>
                      <a:pt x="25943" y="13020"/>
                    </a:lnTo>
                    <a:lnTo>
                      <a:pt x="26038" y="12831"/>
                    </a:lnTo>
                    <a:lnTo>
                      <a:pt x="26132" y="12925"/>
                    </a:lnTo>
                    <a:lnTo>
                      <a:pt x="25943" y="13208"/>
                    </a:lnTo>
                    <a:lnTo>
                      <a:pt x="25660" y="13114"/>
                    </a:lnTo>
                    <a:lnTo>
                      <a:pt x="25472" y="13208"/>
                    </a:lnTo>
                    <a:lnTo>
                      <a:pt x="25377" y="13397"/>
                    </a:lnTo>
                    <a:lnTo>
                      <a:pt x="25283" y="13869"/>
                    </a:lnTo>
                    <a:lnTo>
                      <a:pt x="25189" y="14435"/>
                    </a:lnTo>
                    <a:lnTo>
                      <a:pt x="25094" y="14623"/>
                    </a:lnTo>
                    <a:lnTo>
                      <a:pt x="25000" y="14812"/>
                    </a:lnTo>
                    <a:lnTo>
                      <a:pt x="24906" y="14718"/>
                    </a:lnTo>
                    <a:lnTo>
                      <a:pt x="24811" y="14529"/>
                    </a:lnTo>
                    <a:lnTo>
                      <a:pt x="24717" y="14906"/>
                    </a:lnTo>
                    <a:lnTo>
                      <a:pt x="24717" y="15189"/>
                    </a:lnTo>
                    <a:lnTo>
                      <a:pt x="24717" y="15284"/>
                    </a:lnTo>
                    <a:lnTo>
                      <a:pt x="24811" y="15284"/>
                    </a:lnTo>
                    <a:lnTo>
                      <a:pt x="24528" y="15378"/>
                    </a:lnTo>
                    <a:lnTo>
                      <a:pt x="24340" y="15472"/>
                    </a:lnTo>
                    <a:lnTo>
                      <a:pt x="24057" y="15944"/>
                    </a:lnTo>
                    <a:lnTo>
                      <a:pt x="23962" y="16416"/>
                    </a:lnTo>
                    <a:lnTo>
                      <a:pt x="23774" y="16699"/>
                    </a:lnTo>
                    <a:lnTo>
                      <a:pt x="23396" y="16699"/>
                    </a:lnTo>
                    <a:lnTo>
                      <a:pt x="23208" y="16982"/>
                    </a:lnTo>
                    <a:lnTo>
                      <a:pt x="23019" y="17359"/>
                    </a:lnTo>
                    <a:lnTo>
                      <a:pt x="22830" y="17831"/>
                    </a:lnTo>
                    <a:lnTo>
                      <a:pt x="22830" y="17736"/>
                    </a:lnTo>
                    <a:lnTo>
                      <a:pt x="22736" y="17642"/>
                    </a:lnTo>
                    <a:lnTo>
                      <a:pt x="22736" y="17642"/>
                    </a:lnTo>
                    <a:lnTo>
                      <a:pt x="22830" y="17925"/>
                    </a:lnTo>
                    <a:lnTo>
                      <a:pt x="22453" y="17925"/>
                    </a:lnTo>
                    <a:lnTo>
                      <a:pt x="22547" y="17736"/>
                    </a:lnTo>
                    <a:lnTo>
                      <a:pt x="22453" y="17736"/>
                    </a:lnTo>
                    <a:lnTo>
                      <a:pt x="22359" y="17831"/>
                    </a:lnTo>
                    <a:lnTo>
                      <a:pt x="22264" y="18208"/>
                    </a:lnTo>
                    <a:lnTo>
                      <a:pt x="22170" y="18491"/>
                    </a:lnTo>
                    <a:lnTo>
                      <a:pt x="22076" y="18585"/>
                    </a:lnTo>
                    <a:lnTo>
                      <a:pt x="21887" y="18585"/>
                    </a:lnTo>
                    <a:lnTo>
                      <a:pt x="21698" y="19152"/>
                    </a:lnTo>
                    <a:lnTo>
                      <a:pt x="21604" y="18869"/>
                    </a:lnTo>
                    <a:lnTo>
                      <a:pt x="21604" y="19057"/>
                    </a:lnTo>
                    <a:lnTo>
                      <a:pt x="21415" y="19152"/>
                    </a:lnTo>
                    <a:lnTo>
                      <a:pt x="20943" y="19529"/>
                    </a:lnTo>
                    <a:lnTo>
                      <a:pt x="20377" y="19812"/>
                    </a:lnTo>
                    <a:lnTo>
                      <a:pt x="19906" y="20095"/>
                    </a:lnTo>
                    <a:lnTo>
                      <a:pt x="20094" y="20189"/>
                    </a:lnTo>
                    <a:lnTo>
                      <a:pt x="20189" y="20284"/>
                    </a:lnTo>
                    <a:lnTo>
                      <a:pt x="19906" y="20378"/>
                    </a:lnTo>
                    <a:lnTo>
                      <a:pt x="19906" y="20284"/>
                    </a:lnTo>
                    <a:lnTo>
                      <a:pt x="19811" y="20189"/>
                    </a:lnTo>
                    <a:lnTo>
                      <a:pt x="19811" y="20284"/>
                    </a:lnTo>
                    <a:lnTo>
                      <a:pt x="19811" y="20378"/>
                    </a:lnTo>
                    <a:lnTo>
                      <a:pt x="19245" y="20284"/>
                    </a:lnTo>
                    <a:lnTo>
                      <a:pt x="19340" y="20378"/>
                    </a:lnTo>
                    <a:lnTo>
                      <a:pt x="19245" y="20472"/>
                    </a:lnTo>
                    <a:lnTo>
                      <a:pt x="19434" y="20567"/>
                    </a:lnTo>
                    <a:lnTo>
                      <a:pt x="19340" y="20661"/>
                    </a:lnTo>
                    <a:lnTo>
                      <a:pt x="18962" y="20661"/>
                    </a:lnTo>
                    <a:lnTo>
                      <a:pt x="18585" y="21038"/>
                    </a:lnTo>
                    <a:lnTo>
                      <a:pt x="18113" y="21416"/>
                    </a:lnTo>
                    <a:lnTo>
                      <a:pt x="17736" y="21699"/>
                    </a:lnTo>
                    <a:lnTo>
                      <a:pt x="17359" y="21793"/>
                    </a:lnTo>
                    <a:lnTo>
                      <a:pt x="17076" y="22076"/>
                    </a:lnTo>
                    <a:lnTo>
                      <a:pt x="16793" y="22359"/>
                    </a:lnTo>
                    <a:lnTo>
                      <a:pt x="16698" y="22265"/>
                    </a:lnTo>
                    <a:lnTo>
                      <a:pt x="16604" y="22170"/>
                    </a:lnTo>
                    <a:lnTo>
                      <a:pt x="16321" y="22170"/>
                    </a:lnTo>
                    <a:lnTo>
                      <a:pt x="15849" y="22453"/>
                    </a:lnTo>
                    <a:lnTo>
                      <a:pt x="14340" y="22831"/>
                    </a:lnTo>
                    <a:lnTo>
                      <a:pt x="14340" y="22925"/>
                    </a:lnTo>
                    <a:lnTo>
                      <a:pt x="14340" y="23019"/>
                    </a:lnTo>
                    <a:lnTo>
                      <a:pt x="14245" y="23114"/>
                    </a:lnTo>
                    <a:lnTo>
                      <a:pt x="14057" y="23019"/>
                    </a:lnTo>
                    <a:lnTo>
                      <a:pt x="13962" y="22925"/>
                    </a:lnTo>
                    <a:lnTo>
                      <a:pt x="13774" y="22925"/>
                    </a:lnTo>
                    <a:lnTo>
                      <a:pt x="13774" y="23208"/>
                    </a:lnTo>
                    <a:lnTo>
                      <a:pt x="13491" y="23114"/>
                    </a:lnTo>
                    <a:lnTo>
                      <a:pt x="13113" y="23114"/>
                    </a:lnTo>
                    <a:lnTo>
                      <a:pt x="12642" y="23208"/>
                    </a:lnTo>
                    <a:lnTo>
                      <a:pt x="12453" y="23302"/>
                    </a:lnTo>
                    <a:lnTo>
                      <a:pt x="12076" y="23208"/>
                    </a:lnTo>
                    <a:lnTo>
                      <a:pt x="11793" y="23114"/>
                    </a:lnTo>
                    <a:lnTo>
                      <a:pt x="11510" y="23585"/>
                    </a:lnTo>
                    <a:lnTo>
                      <a:pt x="11321" y="23397"/>
                    </a:lnTo>
                    <a:lnTo>
                      <a:pt x="11132" y="23302"/>
                    </a:lnTo>
                    <a:lnTo>
                      <a:pt x="10849" y="23302"/>
                    </a:lnTo>
                    <a:lnTo>
                      <a:pt x="10566" y="23397"/>
                    </a:lnTo>
                    <a:lnTo>
                      <a:pt x="10566" y="23302"/>
                    </a:lnTo>
                    <a:lnTo>
                      <a:pt x="10189" y="23302"/>
                    </a:lnTo>
                    <a:lnTo>
                      <a:pt x="9717" y="23491"/>
                    </a:lnTo>
                    <a:lnTo>
                      <a:pt x="9717" y="23302"/>
                    </a:lnTo>
                    <a:lnTo>
                      <a:pt x="9623" y="23491"/>
                    </a:lnTo>
                    <a:lnTo>
                      <a:pt x="9434" y="23680"/>
                    </a:lnTo>
                    <a:lnTo>
                      <a:pt x="9340" y="23585"/>
                    </a:lnTo>
                    <a:lnTo>
                      <a:pt x="9434" y="23585"/>
                    </a:lnTo>
                    <a:lnTo>
                      <a:pt x="9340" y="23491"/>
                    </a:lnTo>
                    <a:lnTo>
                      <a:pt x="9246" y="23491"/>
                    </a:lnTo>
                    <a:lnTo>
                      <a:pt x="9246" y="23585"/>
                    </a:lnTo>
                    <a:lnTo>
                      <a:pt x="9151" y="23491"/>
                    </a:lnTo>
                    <a:lnTo>
                      <a:pt x="8868" y="23680"/>
                    </a:lnTo>
                    <a:lnTo>
                      <a:pt x="8774" y="23680"/>
                    </a:lnTo>
                    <a:lnTo>
                      <a:pt x="8680" y="23491"/>
                    </a:lnTo>
                    <a:lnTo>
                      <a:pt x="8585" y="23585"/>
                    </a:lnTo>
                    <a:lnTo>
                      <a:pt x="8491" y="23585"/>
                    </a:lnTo>
                    <a:lnTo>
                      <a:pt x="8397" y="23491"/>
                    </a:lnTo>
                    <a:lnTo>
                      <a:pt x="8302" y="23491"/>
                    </a:lnTo>
                    <a:lnTo>
                      <a:pt x="8208" y="23302"/>
                    </a:lnTo>
                    <a:lnTo>
                      <a:pt x="8302" y="23114"/>
                    </a:lnTo>
                    <a:lnTo>
                      <a:pt x="8302" y="23114"/>
                    </a:lnTo>
                    <a:lnTo>
                      <a:pt x="8019" y="23208"/>
                    </a:lnTo>
                    <a:lnTo>
                      <a:pt x="7642" y="23208"/>
                    </a:lnTo>
                    <a:lnTo>
                      <a:pt x="7359" y="23302"/>
                    </a:lnTo>
                    <a:lnTo>
                      <a:pt x="7264" y="23302"/>
                    </a:lnTo>
                    <a:lnTo>
                      <a:pt x="7264" y="23397"/>
                    </a:lnTo>
                    <a:lnTo>
                      <a:pt x="7547" y="23397"/>
                    </a:lnTo>
                    <a:lnTo>
                      <a:pt x="7453" y="23491"/>
                    </a:lnTo>
                    <a:lnTo>
                      <a:pt x="7359" y="23491"/>
                    </a:lnTo>
                    <a:lnTo>
                      <a:pt x="7170" y="23680"/>
                    </a:lnTo>
                    <a:lnTo>
                      <a:pt x="6981" y="23397"/>
                    </a:lnTo>
                    <a:lnTo>
                      <a:pt x="6698" y="23208"/>
                    </a:lnTo>
                    <a:lnTo>
                      <a:pt x="6604" y="23114"/>
                    </a:lnTo>
                    <a:lnTo>
                      <a:pt x="6415" y="23208"/>
                    </a:lnTo>
                    <a:lnTo>
                      <a:pt x="6227" y="23302"/>
                    </a:lnTo>
                    <a:lnTo>
                      <a:pt x="6132" y="23491"/>
                    </a:lnTo>
                    <a:lnTo>
                      <a:pt x="6038" y="23491"/>
                    </a:lnTo>
                    <a:lnTo>
                      <a:pt x="6038" y="23397"/>
                    </a:lnTo>
                    <a:lnTo>
                      <a:pt x="6132" y="23208"/>
                    </a:lnTo>
                    <a:lnTo>
                      <a:pt x="5849" y="23302"/>
                    </a:lnTo>
                    <a:lnTo>
                      <a:pt x="5661" y="23397"/>
                    </a:lnTo>
                    <a:lnTo>
                      <a:pt x="5095" y="23208"/>
                    </a:lnTo>
                    <a:lnTo>
                      <a:pt x="4057" y="23019"/>
                    </a:lnTo>
                    <a:lnTo>
                      <a:pt x="2925" y="22831"/>
                    </a:lnTo>
                    <a:lnTo>
                      <a:pt x="2265" y="22831"/>
                    </a:lnTo>
                    <a:lnTo>
                      <a:pt x="2265" y="22642"/>
                    </a:lnTo>
                    <a:lnTo>
                      <a:pt x="1887" y="22642"/>
                    </a:lnTo>
                    <a:lnTo>
                      <a:pt x="1510" y="22548"/>
                    </a:lnTo>
                    <a:lnTo>
                      <a:pt x="944" y="22076"/>
                    </a:lnTo>
                    <a:lnTo>
                      <a:pt x="944" y="21887"/>
                    </a:lnTo>
                    <a:lnTo>
                      <a:pt x="1038" y="21699"/>
                    </a:lnTo>
                    <a:lnTo>
                      <a:pt x="755" y="21699"/>
                    </a:lnTo>
                    <a:lnTo>
                      <a:pt x="472" y="21793"/>
                    </a:lnTo>
                    <a:lnTo>
                      <a:pt x="95" y="22076"/>
                    </a:lnTo>
                    <a:lnTo>
                      <a:pt x="0" y="22265"/>
                    </a:lnTo>
                    <a:lnTo>
                      <a:pt x="0" y="22359"/>
                    </a:lnTo>
                    <a:lnTo>
                      <a:pt x="283" y="22453"/>
                    </a:lnTo>
                    <a:lnTo>
                      <a:pt x="189" y="22548"/>
                    </a:lnTo>
                    <a:lnTo>
                      <a:pt x="95" y="22453"/>
                    </a:lnTo>
                    <a:lnTo>
                      <a:pt x="95" y="22642"/>
                    </a:lnTo>
                    <a:lnTo>
                      <a:pt x="283" y="22642"/>
                    </a:lnTo>
                    <a:lnTo>
                      <a:pt x="566" y="22736"/>
                    </a:lnTo>
                    <a:lnTo>
                      <a:pt x="472" y="22831"/>
                    </a:lnTo>
                    <a:lnTo>
                      <a:pt x="472" y="22925"/>
                    </a:lnTo>
                    <a:lnTo>
                      <a:pt x="661" y="22736"/>
                    </a:lnTo>
                    <a:lnTo>
                      <a:pt x="755" y="22925"/>
                    </a:lnTo>
                    <a:lnTo>
                      <a:pt x="755" y="23019"/>
                    </a:lnTo>
                    <a:lnTo>
                      <a:pt x="661" y="23019"/>
                    </a:lnTo>
                    <a:lnTo>
                      <a:pt x="944" y="23114"/>
                    </a:lnTo>
                    <a:lnTo>
                      <a:pt x="1132" y="23208"/>
                    </a:lnTo>
                    <a:lnTo>
                      <a:pt x="1604" y="23397"/>
                    </a:lnTo>
                    <a:lnTo>
                      <a:pt x="1510" y="23491"/>
                    </a:lnTo>
                    <a:lnTo>
                      <a:pt x="1510" y="23585"/>
                    </a:lnTo>
                    <a:lnTo>
                      <a:pt x="1793" y="23680"/>
                    </a:lnTo>
                    <a:lnTo>
                      <a:pt x="2170" y="23774"/>
                    </a:lnTo>
                    <a:lnTo>
                      <a:pt x="2453" y="23774"/>
                    </a:lnTo>
                    <a:lnTo>
                      <a:pt x="2359" y="23868"/>
                    </a:lnTo>
                    <a:lnTo>
                      <a:pt x="2642" y="24057"/>
                    </a:lnTo>
                    <a:lnTo>
                      <a:pt x="2736" y="23868"/>
                    </a:lnTo>
                    <a:lnTo>
                      <a:pt x="3019" y="23680"/>
                    </a:lnTo>
                    <a:lnTo>
                      <a:pt x="2925" y="23963"/>
                    </a:lnTo>
                    <a:lnTo>
                      <a:pt x="2831" y="24151"/>
                    </a:lnTo>
                    <a:lnTo>
                      <a:pt x="3114" y="23868"/>
                    </a:lnTo>
                    <a:lnTo>
                      <a:pt x="3208" y="24151"/>
                    </a:lnTo>
                    <a:lnTo>
                      <a:pt x="3302" y="23963"/>
                    </a:lnTo>
                    <a:lnTo>
                      <a:pt x="3491" y="24057"/>
                    </a:lnTo>
                    <a:lnTo>
                      <a:pt x="3585" y="24340"/>
                    </a:lnTo>
                    <a:lnTo>
                      <a:pt x="3680" y="24246"/>
                    </a:lnTo>
                    <a:lnTo>
                      <a:pt x="3774" y="24057"/>
                    </a:lnTo>
                    <a:lnTo>
                      <a:pt x="3868" y="24151"/>
                    </a:lnTo>
                    <a:lnTo>
                      <a:pt x="3868" y="24340"/>
                    </a:lnTo>
                    <a:lnTo>
                      <a:pt x="4434" y="24151"/>
                    </a:lnTo>
                    <a:lnTo>
                      <a:pt x="4717" y="24057"/>
                    </a:lnTo>
                    <a:lnTo>
                      <a:pt x="4812" y="24151"/>
                    </a:lnTo>
                    <a:lnTo>
                      <a:pt x="4812" y="23868"/>
                    </a:lnTo>
                    <a:lnTo>
                      <a:pt x="5000" y="23774"/>
                    </a:lnTo>
                    <a:lnTo>
                      <a:pt x="5000" y="23868"/>
                    </a:lnTo>
                    <a:lnTo>
                      <a:pt x="4906" y="24057"/>
                    </a:lnTo>
                    <a:lnTo>
                      <a:pt x="5095" y="23963"/>
                    </a:lnTo>
                    <a:lnTo>
                      <a:pt x="5378" y="23963"/>
                    </a:lnTo>
                    <a:lnTo>
                      <a:pt x="5378" y="24151"/>
                    </a:lnTo>
                    <a:lnTo>
                      <a:pt x="5000" y="24151"/>
                    </a:lnTo>
                    <a:lnTo>
                      <a:pt x="5095" y="24246"/>
                    </a:lnTo>
                    <a:lnTo>
                      <a:pt x="5000" y="24246"/>
                    </a:lnTo>
                    <a:lnTo>
                      <a:pt x="5000" y="24434"/>
                    </a:lnTo>
                    <a:lnTo>
                      <a:pt x="5378" y="24434"/>
                    </a:lnTo>
                    <a:lnTo>
                      <a:pt x="5566" y="24246"/>
                    </a:lnTo>
                    <a:lnTo>
                      <a:pt x="5944" y="24340"/>
                    </a:lnTo>
                    <a:lnTo>
                      <a:pt x="6415" y="24340"/>
                    </a:lnTo>
                    <a:lnTo>
                      <a:pt x="6321" y="24434"/>
                    </a:lnTo>
                    <a:lnTo>
                      <a:pt x="6510" y="24434"/>
                    </a:lnTo>
                    <a:lnTo>
                      <a:pt x="6604" y="24340"/>
                    </a:lnTo>
                    <a:lnTo>
                      <a:pt x="6604" y="24246"/>
                    </a:lnTo>
                    <a:lnTo>
                      <a:pt x="6793" y="24340"/>
                    </a:lnTo>
                    <a:lnTo>
                      <a:pt x="6604" y="24434"/>
                    </a:lnTo>
                    <a:lnTo>
                      <a:pt x="6793" y="24434"/>
                    </a:lnTo>
                    <a:lnTo>
                      <a:pt x="6887" y="24340"/>
                    </a:lnTo>
                    <a:lnTo>
                      <a:pt x="6981" y="24434"/>
                    </a:lnTo>
                    <a:lnTo>
                      <a:pt x="7264" y="24434"/>
                    </a:lnTo>
                    <a:lnTo>
                      <a:pt x="7925" y="24623"/>
                    </a:lnTo>
                    <a:lnTo>
                      <a:pt x="8680" y="24623"/>
                    </a:lnTo>
                    <a:lnTo>
                      <a:pt x="9057" y="24529"/>
                    </a:lnTo>
                    <a:lnTo>
                      <a:pt x="9529" y="24529"/>
                    </a:lnTo>
                    <a:lnTo>
                      <a:pt x="10000" y="24623"/>
                    </a:lnTo>
                    <a:lnTo>
                      <a:pt x="10566" y="24717"/>
                    </a:lnTo>
                    <a:lnTo>
                      <a:pt x="11415" y="24623"/>
                    </a:lnTo>
                    <a:lnTo>
                      <a:pt x="12359" y="24529"/>
                    </a:lnTo>
                    <a:lnTo>
                      <a:pt x="12830" y="24340"/>
                    </a:lnTo>
                    <a:lnTo>
                      <a:pt x="12925" y="24529"/>
                    </a:lnTo>
                    <a:lnTo>
                      <a:pt x="13019" y="24340"/>
                    </a:lnTo>
                    <a:lnTo>
                      <a:pt x="13113" y="24529"/>
                    </a:lnTo>
                    <a:lnTo>
                      <a:pt x="13208" y="24434"/>
                    </a:lnTo>
                    <a:lnTo>
                      <a:pt x="13113" y="24340"/>
                    </a:lnTo>
                    <a:lnTo>
                      <a:pt x="13962" y="24340"/>
                    </a:lnTo>
                    <a:lnTo>
                      <a:pt x="13962" y="24434"/>
                    </a:lnTo>
                    <a:lnTo>
                      <a:pt x="13962" y="24529"/>
                    </a:lnTo>
                    <a:lnTo>
                      <a:pt x="14717" y="24246"/>
                    </a:lnTo>
                    <a:lnTo>
                      <a:pt x="15566" y="24057"/>
                    </a:lnTo>
                    <a:lnTo>
                      <a:pt x="15378" y="23963"/>
                    </a:lnTo>
                    <a:lnTo>
                      <a:pt x="15472" y="23868"/>
                    </a:lnTo>
                    <a:lnTo>
                      <a:pt x="15566" y="23963"/>
                    </a:lnTo>
                    <a:lnTo>
                      <a:pt x="15472" y="23774"/>
                    </a:lnTo>
                    <a:lnTo>
                      <a:pt x="15661" y="23868"/>
                    </a:lnTo>
                    <a:lnTo>
                      <a:pt x="15566" y="24057"/>
                    </a:lnTo>
                    <a:lnTo>
                      <a:pt x="16038" y="23963"/>
                    </a:lnTo>
                    <a:lnTo>
                      <a:pt x="16698" y="23680"/>
                    </a:lnTo>
                    <a:lnTo>
                      <a:pt x="17264" y="23397"/>
                    </a:lnTo>
                    <a:lnTo>
                      <a:pt x="17453" y="23208"/>
                    </a:lnTo>
                    <a:lnTo>
                      <a:pt x="17547" y="23019"/>
                    </a:lnTo>
                    <a:lnTo>
                      <a:pt x="17736" y="23114"/>
                    </a:lnTo>
                    <a:lnTo>
                      <a:pt x="17830" y="23114"/>
                    </a:lnTo>
                    <a:lnTo>
                      <a:pt x="18019" y="23019"/>
                    </a:lnTo>
                    <a:lnTo>
                      <a:pt x="18208" y="22736"/>
                    </a:lnTo>
                    <a:lnTo>
                      <a:pt x="18302" y="22548"/>
                    </a:lnTo>
                    <a:lnTo>
                      <a:pt x="18868" y="22359"/>
                    </a:lnTo>
                    <a:lnTo>
                      <a:pt x="19623" y="22076"/>
                    </a:lnTo>
                    <a:lnTo>
                      <a:pt x="20189" y="21699"/>
                    </a:lnTo>
                    <a:lnTo>
                      <a:pt x="20849" y="21227"/>
                    </a:lnTo>
                    <a:lnTo>
                      <a:pt x="21321" y="20755"/>
                    </a:lnTo>
                    <a:lnTo>
                      <a:pt x="21510" y="20472"/>
                    </a:lnTo>
                    <a:lnTo>
                      <a:pt x="22170" y="19906"/>
                    </a:lnTo>
                    <a:lnTo>
                      <a:pt x="22736" y="19435"/>
                    </a:lnTo>
                    <a:lnTo>
                      <a:pt x="23113" y="18963"/>
                    </a:lnTo>
                    <a:lnTo>
                      <a:pt x="23302" y="18585"/>
                    </a:lnTo>
                    <a:lnTo>
                      <a:pt x="23396" y="18774"/>
                    </a:lnTo>
                    <a:lnTo>
                      <a:pt x="23585" y="18397"/>
                    </a:lnTo>
                    <a:lnTo>
                      <a:pt x="23774" y="18114"/>
                    </a:lnTo>
                    <a:lnTo>
                      <a:pt x="24057" y="17736"/>
                    </a:lnTo>
                    <a:lnTo>
                      <a:pt x="24245" y="17453"/>
                    </a:lnTo>
                    <a:lnTo>
                      <a:pt x="24340" y="17453"/>
                    </a:lnTo>
                    <a:lnTo>
                      <a:pt x="24434" y="17359"/>
                    </a:lnTo>
                    <a:lnTo>
                      <a:pt x="24623" y="16982"/>
                    </a:lnTo>
                    <a:lnTo>
                      <a:pt x="25189" y="16227"/>
                    </a:lnTo>
                    <a:lnTo>
                      <a:pt x="25566" y="15661"/>
                    </a:lnTo>
                    <a:lnTo>
                      <a:pt x="25943" y="15189"/>
                    </a:lnTo>
                    <a:lnTo>
                      <a:pt x="26226" y="14529"/>
                    </a:lnTo>
                    <a:lnTo>
                      <a:pt x="26509" y="13680"/>
                    </a:lnTo>
                    <a:lnTo>
                      <a:pt x="26604" y="13869"/>
                    </a:lnTo>
                    <a:lnTo>
                      <a:pt x="26604" y="13586"/>
                    </a:lnTo>
                    <a:lnTo>
                      <a:pt x="26698" y="13303"/>
                    </a:lnTo>
                    <a:lnTo>
                      <a:pt x="26792" y="13303"/>
                    </a:lnTo>
                    <a:lnTo>
                      <a:pt x="26887" y="13397"/>
                    </a:lnTo>
                    <a:lnTo>
                      <a:pt x="27170" y="12831"/>
                    </a:lnTo>
                    <a:lnTo>
                      <a:pt x="27264" y="12548"/>
                    </a:lnTo>
                    <a:lnTo>
                      <a:pt x="27264" y="12454"/>
                    </a:lnTo>
                    <a:lnTo>
                      <a:pt x="26981" y="12076"/>
                    </a:lnTo>
                    <a:lnTo>
                      <a:pt x="27075" y="12171"/>
                    </a:lnTo>
                    <a:lnTo>
                      <a:pt x="27170" y="12076"/>
                    </a:lnTo>
                    <a:lnTo>
                      <a:pt x="27358" y="12076"/>
                    </a:lnTo>
                    <a:lnTo>
                      <a:pt x="27453" y="12171"/>
                    </a:lnTo>
                    <a:lnTo>
                      <a:pt x="27453" y="11982"/>
                    </a:lnTo>
                    <a:lnTo>
                      <a:pt x="27547" y="11793"/>
                    </a:lnTo>
                    <a:lnTo>
                      <a:pt x="27641" y="11793"/>
                    </a:lnTo>
                    <a:lnTo>
                      <a:pt x="27547" y="11510"/>
                    </a:lnTo>
                    <a:lnTo>
                      <a:pt x="27641" y="11133"/>
                    </a:lnTo>
                    <a:lnTo>
                      <a:pt x="27830" y="10755"/>
                    </a:lnTo>
                    <a:lnTo>
                      <a:pt x="27924" y="10661"/>
                    </a:lnTo>
                    <a:lnTo>
                      <a:pt x="28113" y="10661"/>
                    </a:lnTo>
                    <a:lnTo>
                      <a:pt x="28019" y="10378"/>
                    </a:lnTo>
                    <a:lnTo>
                      <a:pt x="28019" y="10284"/>
                    </a:lnTo>
                    <a:lnTo>
                      <a:pt x="28019" y="10095"/>
                    </a:lnTo>
                    <a:lnTo>
                      <a:pt x="28113" y="10284"/>
                    </a:lnTo>
                    <a:lnTo>
                      <a:pt x="28208" y="10001"/>
                    </a:lnTo>
                    <a:lnTo>
                      <a:pt x="28019" y="10001"/>
                    </a:lnTo>
                    <a:lnTo>
                      <a:pt x="27924" y="9906"/>
                    </a:lnTo>
                    <a:lnTo>
                      <a:pt x="28113" y="9718"/>
                    </a:lnTo>
                    <a:lnTo>
                      <a:pt x="28208" y="9718"/>
                    </a:lnTo>
                    <a:lnTo>
                      <a:pt x="28113" y="9529"/>
                    </a:lnTo>
                    <a:lnTo>
                      <a:pt x="28396" y="9529"/>
                    </a:lnTo>
                    <a:lnTo>
                      <a:pt x="28302" y="9057"/>
                    </a:lnTo>
                    <a:lnTo>
                      <a:pt x="28396" y="9057"/>
                    </a:lnTo>
                    <a:lnTo>
                      <a:pt x="28396" y="8963"/>
                    </a:lnTo>
                    <a:lnTo>
                      <a:pt x="28396" y="8774"/>
                    </a:lnTo>
                    <a:lnTo>
                      <a:pt x="28491" y="8491"/>
                    </a:lnTo>
                    <a:lnTo>
                      <a:pt x="28585" y="8114"/>
                    </a:lnTo>
                    <a:lnTo>
                      <a:pt x="28774" y="8303"/>
                    </a:lnTo>
                    <a:lnTo>
                      <a:pt x="28962" y="7454"/>
                    </a:lnTo>
                    <a:lnTo>
                      <a:pt x="29057" y="6699"/>
                    </a:lnTo>
                    <a:lnTo>
                      <a:pt x="29245" y="5661"/>
                    </a:lnTo>
                    <a:lnTo>
                      <a:pt x="29340" y="4718"/>
                    </a:lnTo>
                    <a:lnTo>
                      <a:pt x="29340" y="4341"/>
                    </a:lnTo>
                    <a:lnTo>
                      <a:pt x="29057" y="4435"/>
                    </a:lnTo>
                    <a:lnTo>
                      <a:pt x="28962" y="4435"/>
                    </a:lnTo>
                    <a:lnTo>
                      <a:pt x="28962" y="4246"/>
                    </a:lnTo>
                    <a:lnTo>
                      <a:pt x="29151" y="4341"/>
                    </a:lnTo>
                    <a:lnTo>
                      <a:pt x="29245" y="4152"/>
                    </a:lnTo>
                    <a:lnTo>
                      <a:pt x="29151" y="4152"/>
                    </a:lnTo>
                    <a:lnTo>
                      <a:pt x="29057" y="3963"/>
                    </a:lnTo>
                    <a:lnTo>
                      <a:pt x="28962" y="3680"/>
                    </a:lnTo>
                    <a:lnTo>
                      <a:pt x="28962" y="3680"/>
                    </a:lnTo>
                    <a:lnTo>
                      <a:pt x="29245" y="3774"/>
                    </a:lnTo>
                    <a:lnTo>
                      <a:pt x="29057" y="3586"/>
                    </a:lnTo>
                    <a:lnTo>
                      <a:pt x="29057" y="3397"/>
                    </a:lnTo>
                    <a:lnTo>
                      <a:pt x="29245" y="3586"/>
                    </a:lnTo>
                    <a:lnTo>
                      <a:pt x="29245" y="3491"/>
                    </a:lnTo>
                    <a:lnTo>
                      <a:pt x="29434" y="3114"/>
                    </a:lnTo>
                    <a:lnTo>
                      <a:pt x="29245" y="2925"/>
                    </a:lnTo>
                    <a:lnTo>
                      <a:pt x="28962" y="2642"/>
                    </a:lnTo>
                    <a:lnTo>
                      <a:pt x="28962" y="2642"/>
                    </a:lnTo>
                    <a:lnTo>
                      <a:pt x="29245" y="2831"/>
                    </a:lnTo>
                    <a:lnTo>
                      <a:pt x="29340" y="2737"/>
                    </a:lnTo>
                    <a:lnTo>
                      <a:pt x="29434" y="2359"/>
                    </a:lnTo>
                    <a:lnTo>
                      <a:pt x="29434" y="2265"/>
                    </a:lnTo>
                    <a:lnTo>
                      <a:pt x="29434" y="2171"/>
                    </a:lnTo>
                    <a:lnTo>
                      <a:pt x="29340" y="2171"/>
                    </a:lnTo>
                    <a:lnTo>
                      <a:pt x="28774" y="944"/>
                    </a:lnTo>
                    <a:lnTo>
                      <a:pt x="28962" y="661"/>
                    </a:lnTo>
                    <a:lnTo>
                      <a:pt x="29057" y="473"/>
                    </a:lnTo>
                    <a:lnTo>
                      <a:pt x="29151" y="473"/>
                    </a:lnTo>
                    <a:lnTo>
                      <a:pt x="28868" y="190"/>
                    </a:lnTo>
                    <a:lnTo>
                      <a:pt x="29057" y="190"/>
                    </a:lnTo>
                    <a:lnTo>
                      <a:pt x="2896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1745175" y="2199475"/>
                <a:ext cx="169825" cy="162775"/>
              </a:xfrm>
              <a:custGeom>
                <a:rect b="b" l="l" r="r" t="t"/>
                <a:pathLst>
                  <a:path extrusionOk="0" h="6511" w="6793">
                    <a:moveTo>
                      <a:pt x="1038" y="6416"/>
                    </a:moveTo>
                    <a:lnTo>
                      <a:pt x="1038" y="6463"/>
                    </a:lnTo>
                    <a:lnTo>
                      <a:pt x="1038" y="6463"/>
                    </a:lnTo>
                    <a:lnTo>
                      <a:pt x="943" y="6416"/>
                    </a:lnTo>
                    <a:close/>
                    <a:moveTo>
                      <a:pt x="2641" y="1"/>
                    </a:moveTo>
                    <a:lnTo>
                      <a:pt x="2641" y="190"/>
                    </a:lnTo>
                    <a:lnTo>
                      <a:pt x="2641" y="473"/>
                    </a:lnTo>
                    <a:lnTo>
                      <a:pt x="2641" y="567"/>
                    </a:lnTo>
                    <a:lnTo>
                      <a:pt x="2547" y="284"/>
                    </a:lnTo>
                    <a:lnTo>
                      <a:pt x="2547" y="756"/>
                    </a:lnTo>
                    <a:lnTo>
                      <a:pt x="2453" y="284"/>
                    </a:lnTo>
                    <a:lnTo>
                      <a:pt x="2453" y="473"/>
                    </a:lnTo>
                    <a:lnTo>
                      <a:pt x="2453" y="661"/>
                    </a:lnTo>
                    <a:lnTo>
                      <a:pt x="2075" y="1227"/>
                    </a:lnTo>
                    <a:lnTo>
                      <a:pt x="1509" y="2171"/>
                    </a:lnTo>
                    <a:lnTo>
                      <a:pt x="849" y="3114"/>
                    </a:lnTo>
                    <a:lnTo>
                      <a:pt x="377" y="3774"/>
                    </a:lnTo>
                    <a:lnTo>
                      <a:pt x="283" y="4152"/>
                    </a:lnTo>
                    <a:lnTo>
                      <a:pt x="472" y="4246"/>
                    </a:lnTo>
                    <a:lnTo>
                      <a:pt x="472" y="4340"/>
                    </a:lnTo>
                    <a:lnTo>
                      <a:pt x="377" y="4435"/>
                    </a:lnTo>
                    <a:lnTo>
                      <a:pt x="283" y="4435"/>
                    </a:lnTo>
                    <a:lnTo>
                      <a:pt x="566" y="4529"/>
                    </a:lnTo>
                    <a:lnTo>
                      <a:pt x="472" y="4435"/>
                    </a:lnTo>
                    <a:lnTo>
                      <a:pt x="566" y="4435"/>
                    </a:lnTo>
                    <a:lnTo>
                      <a:pt x="849" y="4623"/>
                    </a:lnTo>
                    <a:lnTo>
                      <a:pt x="566" y="4623"/>
                    </a:lnTo>
                    <a:lnTo>
                      <a:pt x="472" y="4812"/>
                    </a:lnTo>
                    <a:lnTo>
                      <a:pt x="377" y="5284"/>
                    </a:lnTo>
                    <a:lnTo>
                      <a:pt x="283" y="5944"/>
                    </a:lnTo>
                    <a:lnTo>
                      <a:pt x="189" y="6133"/>
                    </a:lnTo>
                    <a:lnTo>
                      <a:pt x="0" y="6227"/>
                    </a:lnTo>
                    <a:lnTo>
                      <a:pt x="566" y="6416"/>
                    </a:lnTo>
                    <a:lnTo>
                      <a:pt x="1038" y="6494"/>
                    </a:lnTo>
                    <a:lnTo>
                      <a:pt x="1038" y="6494"/>
                    </a:lnTo>
                    <a:lnTo>
                      <a:pt x="1038" y="6510"/>
                    </a:lnTo>
                    <a:lnTo>
                      <a:pt x="1051" y="6497"/>
                    </a:lnTo>
                    <a:lnTo>
                      <a:pt x="1051" y="6497"/>
                    </a:lnTo>
                    <a:lnTo>
                      <a:pt x="1132" y="6510"/>
                    </a:lnTo>
                    <a:lnTo>
                      <a:pt x="1069" y="6479"/>
                    </a:lnTo>
                    <a:lnTo>
                      <a:pt x="1069" y="6479"/>
                    </a:lnTo>
                    <a:lnTo>
                      <a:pt x="1132" y="6416"/>
                    </a:lnTo>
                    <a:lnTo>
                      <a:pt x="1226" y="6133"/>
                    </a:lnTo>
                    <a:lnTo>
                      <a:pt x="1226" y="5944"/>
                    </a:lnTo>
                    <a:lnTo>
                      <a:pt x="1038" y="5755"/>
                    </a:lnTo>
                    <a:lnTo>
                      <a:pt x="1415" y="5755"/>
                    </a:lnTo>
                    <a:lnTo>
                      <a:pt x="1321" y="5661"/>
                    </a:lnTo>
                    <a:lnTo>
                      <a:pt x="1415" y="5661"/>
                    </a:lnTo>
                    <a:lnTo>
                      <a:pt x="1604" y="5755"/>
                    </a:lnTo>
                    <a:lnTo>
                      <a:pt x="1415" y="5567"/>
                    </a:lnTo>
                    <a:lnTo>
                      <a:pt x="1038" y="5189"/>
                    </a:lnTo>
                    <a:lnTo>
                      <a:pt x="1226" y="5284"/>
                    </a:lnTo>
                    <a:lnTo>
                      <a:pt x="1604" y="5378"/>
                    </a:lnTo>
                    <a:lnTo>
                      <a:pt x="2264" y="3491"/>
                    </a:lnTo>
                    <a:lnTo>
                      <a:pt x="3019" y="1605"/>
                    </a:lnTo>
                    <a:lnTo>
                      <a:pt x="3019" y="1888"/>
                    </a:lnTo>
                    <a:lnTo>
                      <a:pt x="3113" y="1699"/>
                    </a:lnTo>
                    <a:lnTo>
                      <a:pt x="3113" y="1888"/>
                    </a:lnTo>
                    <a:lnTo>
                      <a:pt x="3302" y="1699"/>
                    </a:lnTo>
                    <a:lnTo>
                      <a:pt x="3208" y="1888"/>
                    </a:lnTo>
                    <a:lnTo>
                      <a:pt x="3302" y="1982"/>
                    </a:lnTo>
                    <a:lnTo>
                      <a:pt x="3585" y="2076"/>
                    </a:lnTo>
                    <a:lnTo>
                      <a:pt x="3962" y="2171"/>
                    </a:lnTo>
                    <a:lnTo>
                      <a:pt x="4340" y="1982"/>
                    </a:lnTo>
                    <a:lnTo>
                      <a:pt x="4151" y="2171"/>
                    </a:lnTo>
                    <a:lnTo>
                      <a:pt x="4151" y="2359"/>
                    </a:lnTo>
                    <a:lnTo>
                      <a:pt x="4151" y="2454"/>
                    </a:lnTo>
                    <a:lnTo>
                      <a:pt x="4245" y="2548"/>
                    </a:lnTo>
                    <a:lnTo>
                      <a:pt x="4623" y="2548"/>
                    </a:lnTo>
                    <a:lnTo>
                      <a:pt x="4811" y="2359"/>
                    </a:lnTo>
                    <a:lnTo>
                      <a:pt x="5000" y="2642"/>
                    </a:lnTo>
                    <a:lnTo>
                      <a:pt x="5283" y="3020"/>
                    </a:lnTo>
                    <a:lnTo>
                      <a:pt x="5755" y="3208"/>
                    </a:lnTo>
                    <a:lnTo>
                      <a:pt x="6132" y="3208"/>
                    </a:lnTo>
                    <a:lnTo>
                      <a:pt x="6038" y="3397"/>
                    </a:lnTo>
                    <a:lnTo>
                      <a:pt x="6038" y="3586"/>
                    </a:lnTo>
                    <a:lnTo>
                      <a:pt x="6132" y="3680"/>
                    </a:lnTo>
                    <a:lnTo>
                      <a:pt x="6321" y="3680"/>
                    </a:lnTo>
                    <a:lnTo>
                      <a:pt x="6698" y="3586"/>
                    </a:lnTo>
                    <a:lnTo>
                      <a:pt x="6698" y="3869"/>
                    </a:lnTo>
                    <a:lnTo>
                      <a:pt x="6509" y="3963"/>
                    </a:lnTo>
                    <a:lnTo>
                      <a:pt x="6509" y="3963"/>
                    </a:lnTo>
                    <a:lnTo>
                      <a:pt x="6792" y="3869"/>
                    </a:lnTo>
                    <a:lnTo>
                      <a:pt x="6792" y="3491"/>
                    </a:lnTo>
                    <a:lnTo>
                      <a:pt x="6698" y="3397"/>
                    </a:lnTo>
                    <a:lnTo>
                      <a:pt x="6509" y="3586"/>
                    </a:lnTo>
                    <a:lnTo>
                      <a:pt x="6509" y="3586"/>
                    </a:lnTo>
                    <a:lnTo>
                      <a:pt x="6604" y="3303"/>
                    </a:lnTo>
                    <a:lnTo>
                      <a:pt x="6604" y="3114"/>
                    </a:lnTo>
                    <a:lnTo>
                      <a:pt x="6509" y="3020"/>
                    </a:lnTo>
                    <a:lnTo>
                      <a:pt x="6226" y="3020"/>
                    </a:lnTo>
                    <a:lnTo>
                      <a:pt x="5849" y="3114"/>
                    </a:lnTo>
                    <a:lnTo>
                      <a:pt x="5849" y="3114"/>
                    </a:lnTo>
                    <a:lnTo>
                      <a:pt x="5943" y="2831"/>
                    </a:lnTo>
                    <a:lnTo>
                      <a:pt x="5943" y="2925"/>
                    </a:lnTo>
                    <a:lnTo>
                      <a:pt x="6132" y="2548"/>
                    </a:lnTo>
                    <a:lnTo>
                      <a:pt x="5660" y="2359"/>
                    </a:lnTo>
                    <a:lnTo>
                      <a:pt x="5283" y="2171"/>
                    </a:lnTo>
                    <a:lnTo>
                      <a:pt x="4906" y="2171"/>
                    </a:lnTo>
                    <a:lnTo>
                      <a:pt x="4906" y="1699"/>
                    </a:lnTo>
                    <a:lnTo>
                      <a:pt x="5094" y="1322"/>
                    </a:lnTo>
                    <a:lnTo>
                      <a:pt x="4717" y="1605"/>
                    </a:lnTo>
                    <a:lnTo>
                      <a:pt x="4811" y="1322"/>
                    </a:lnTo>
                    <a:lnTo>
                      <a:pt x="4811" y="1322"/>
                    </a:lnTo>
                    <a:lnTo>
                      <a:pt x="4717" y="1416"/>
                    </a:lnTo>
                    <a:lnTo>
                      <a:pt x="4434" y="1605"/>
                    </a:lnTo>
                    <a:lnTo>
                      <a:pt x="4623" y="1322"/>
                    </a:lnTo>
                    <a:lnTo>
                      <a:pt x="4623" y="1227"/>
                    </a:lnTo>
                    <a:lnTo>
                      <a:pt x="4528" y="1133"/>
                    </a:lnTo>
                    <a:lnTo>
                      <a:pt x="4340" y="1322"/>
                    </a:lnTo>
                    <a:lnTo>
                      <a:pt x="4340" y="1510"/>
                    </a:lnTo>
                    <a:lnTo>
                      <a:pt x="4245" y="1322"/>
                    </a:lnTo>
                    <a:lnTo>
                      <a:pt x="4151" y="1227"/>
                    </a:lnTo>
                    <a:lnTo>
                      <a:pt x="3868" y="944"/>
                    </a:lnTo>
                    <a:lnTo>
                      <a:pt x="3208" y="567"/>
                    </a:lnTo>
                    <a:lnTo>
                      <a:pt x="2925" y="378"/>
                    </a:lnTo>
                    <a:lnTo>
                      <a:pt x="2736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" name="Google Shape;117;p16"/>
          <p:cNvSpPr txBox="1"/>
          <p:nvPr/>
        </p:nvSpPr>
        <p:spPr>
          <a:xfrm>
            <a:off x="1030100" y="3866450"/>
            <a:ext cx="6688800" cy="1015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FF"/>
                </a:solidFill>
                <a:latin typeface="Sniglet"/>
                <a:ea typeface="Sniglet"/>
                <a:cs typeface="Sniglet"/>
                <a:sym typeface="Sniglet"/>
              </a:rPr>
              <a:t>Chat bot takes user input and pattern-matches keywords to decide on its response back to the user.</a:t>
            </a:r>
            <a:endParaRPr sz="2100">
              <a:solidFill>
                <a:srgbClr val="FF00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