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1474C-C6E6-4401-8DFA-CCC14A0FEB9F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C3442-CBDD-4FCC-B3E9-94C88264DC4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C3442-CBDD-4FCC-B3E9-94C88264DC46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F295-8DDE-45EA-BDD5-71450A0F89F7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1B1E-4A2F-45E3-8BD2-865ED503DD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F295-8DDE-45EA-BDD5-71450A0F89F7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1B1E-4A2F-45E3-8BD2-865ED503DD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F295-8DDE-45EA-BDD5-71450A0F89F7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1B1E-4A2F-45E3-8BD2-865ED503DD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F295-8DDE-45EA-BDD5-71450A0F89F7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1B1E-4A2F-45E3-8BD2-865ED503DD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F295-8DDE-45EA-BDD5-71450A0F89F7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1B1E-4A2F-45E3-8BD2-865ED503DD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F295-8DDE-45EA-BDD5-71450A0F89F7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1B1E-4A2F-45E3-8BD2-865ED503DD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F295-8DDE-45EA-BDD5-71450A0F89F7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1B1E-4A2F-45E3-8BD2-865ED503DD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F295-8DDE-45EA-BDD5-71450A0F89F7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1B1E-4A2F-45E3-8BD2-865ED503DD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F295-8DDE-45EA-BDD5-71450A0F89F7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1B1E-4A2F-45E3-8BD2-865ED503DD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F295-8DDE-45EA-BDD5-71450A0F89F7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1B1E-4A2F-45E3-8BD2-865ED503DD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F295-8DDE-45EA-BDD5-71450A0F89F7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1B1E-4A2F-45E3-8BD2-865ED503DD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4F295-8DDE-45EA-BDD5-71450A0F89F7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91B1E-4A2F-45E3-8BD2-865ED503DD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osta\Desktop\KakaoTalk_20171016_12133351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628800"/>
            <a:ext cx="2376264" cy="113473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491880" y="3501008"/>
            <a:ext cx="2674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i="1" dirty="0" smtClean="0">
                <a:solidFill>
                  <a:schemeClr val="accent2">
                    <a:lumMod val="75000"/>
                  </a:schemeClr>
                </a:solidFill>
              </a:rPr>
              <a:t>오늘도 파이팅</a:t>
            </a:r>
            <a:r>
              <a:rPr lang="en-US" altLang="ko-KR" sz="2800" i="1" dirty="0" smtClean="0">
                <a:solidFill>
                  <a:schemeClr val="accent2">
                    <a:lumMod val="75000"/>
                  </a:schemeClr>
                </a:solidFill>
              </a:rPr>
              <a:t>!!</a:t>
            </a:r>
            <a:endParaRPr lang="ko-KR" altLang="en-US" sz="2800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4"/>
          <p:cNvGraphicFramePr>
            <a:graphicFrameLocks/>
          </p:cNvGraphicFramePr>
          <p:nvPr/>
        </p:nvGraphicFramePr>
        <p:xfrm>
          <a:off x="539552" y="620688"/>
          <a:ext cx="8229600" cy="328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365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 Case 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updateNote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Actors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코코아노트 유저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노트의 내용 수정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Preconditions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노트 작성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Postconditions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DB</a:t>
                      </a:r>
                      <a:r>
                        <a:rPr lang="ko-KR" altLang="en-US" sz="1600" dirty="0" smtClean="0"/>
                        <a:t>에 성공적으로 수정된 글 등록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Normal Flow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유저가 </a:t>
                      </a:r>
                      <a:r>
                        <a:rPr lang="en-US" altLang="ko-KR" sz="1600" dirty="0" smtClean="0"/>
                        <a:t>“</a:t>
                      </a:r>
                      <a:r>
                        <a:rPr lang="ko-KR" altLang="en-US" sz="1600" dirty="0" smtClean="0"/>
                        <a:t>수정</a:t>
                      </a:r>
                      <a:r>
                        <a:rPr lang="en-US" altLang="ko-KR" sz="1600" dirty="0" smtClean="0"/>
                        <a:t>”</a:t>
                      </a:r>
                      <a:r>
                        <a:rPr lang="ko-KR" altLang="en-US" sz="1600" dirty="0" smtClean="0"/>
                        <a:t>버튼 클릭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유저가 내용 수정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유저가 </a:t>
                      </a:r>
                      <a:r>
                        <a:rPr lang="en-US" altLang="ko-KR" sz="1600" dirty="0" smtClean="0"/>
                        <a:t>“</a:t>
                      </a:r>
                      <a:r>
                        <a:rPr lang="ko-KR" altLang="en-US" sz="1600" dirty="0" smtClean="0"/>
                        <a:t>저장</a:t>
                      </a:r>
                      <a:r>
                        <a:rPr lang="en-US" altLang="ko-KR" sz="1600" dirty="0" smtClean="0"/>
                        <a:t>”</a:t>
                      </a:r>
                      <a:r>
                        <a:rPr lang="ko-KR" altLang="en-US" sz="1600" dirty="0" smtClean="0"/>
                        <a:t>버튼 클릭 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dirty="0" smtClean="0"/>
                        <a:t>DB</a:t>
                      </a:r>
                      <a:r>
                        <a:rPr lang="ko-KR" altLang="en-US" sz="1600" dirty="0" smtClean="0"/>
                        <a:t>에 변경사항 업데이트됨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Alternative Flow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4"/>
          <p:cNvGraphicFramePr>
            <a:graphicFrameLocks/>
          </p:cNvGraphicFramePr>
          <p:nvPr/>
        </p:nvGraphicFramePr>
        <p:xfrm>
          <a:off x="539552" y="620688"/>
          <a:ext cx="8229600" cy="328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365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 Case 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updateMemo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Actors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코코아노트 유저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메모의 내용을 수정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Preconditions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메모 작성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Postconditions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DB</a:t>
                      </a:r>
                      <a:r>
                        <a:rPr lang="ko-KR" altLang="en-US" sz="1600" dirty="0" smtClean="0"/>
                        <a:t>에 성공적으로 수정된 메모 등록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Normal Flow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err="1" smtClean="0"/>
                        <a:t>메모탭에서</a:t>
                      </a:r>
                      <a:r>
                        <a:rPr lang="ko-KR" altLang="en-US" sz="1600" dirty="0" smtClean="0"/>
                        <a:t> 유저가 </a:t>
                      </a:r>
                      <a:r>
                        <a:rPr lang="en-US" altLang="ko-KR" sz="1600" dirty="0" smtClean="0"/>
                        <a:t>“</a:t>
                      </a:r>
                      <a:r>
                        <a:rPr lang="ko-KR" altLang="en-US" sz="1600" dirty="0" smtClean="0"/>
                        <a:t>수정</a:t>
                      </a:r>
                      <a:r>
                        <a:rPr lang="en-US" altLang="ko-KR" sz="1600" dirty="0" smtClean="0"/>
                        <a:t>” </a:t>
                      </a:r>
                      <a:r>
                        <a:rPr lang="ko-KR" altLang="en-US" sz="1600" dirty="0" smtClean="0"/>
                        <a:t>버튼 클릭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메모 수정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dirty="0" smtClean="0"/>
                        <a:t>“</a:t>
                      </a:r>
                      <a:r>
                        <a:rPr lang="ko-KR" altLang="en-US" sz="1600" dirty="0" smtClean="0"/>
                        <a:t>저장</a:t>
                      </a:r>
                      <a:r>
                        <a:rPr lang="en-US" altLang="ko-KR" sz="1600" dirty="0" smtClean="0"/>
                        <a:t>”</a:t>
                      </a:r>
                      <a:r>
                        <a:rPr lang="ko-KR" altLang="en-US" sz="1600" dirty="0" smtClean="0"/>
                        <a:t>버튼 클릭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dirty="0" smtClean="0"/>
                        <a:t>DB</a:t>
                      </a:r>
                      <a:r>
                        <a:rPr lang="ko-KR" altLang="en-US" sz="1600" dirty="0" smtClean="0"/>
                        <a:t>에 변경사항 반영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Alternative Flow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4"/>
          <p:cNvGraphicFramePr>
            <a:graphicFrameLocks/>
          </p:cNvGraphicFramePr>
          <p:nvPr/>
        </p:nvGraphicFramePr>
        <p:xfrm>
          <a:off x="539552" y="620688"/>
          <a:ext cx="8229600" cy="373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365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 Case 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updateSchedule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Actors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코코아노트 유저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일정을 수정함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Preconditions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일정 생성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Postconditions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DB</a:t>
                      </a:r>
                      <a:r>
                        <a:rPr lang="ko-KR" altLang="en-US" sz="1600" dirty="0" smtClean="0"/>
                        <a:t>에 성공적으로 수정된 일정을 등록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Normal Flow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err="1" smtClean="0"/>
                        <a:t>캘린더탭에서</a:t>
                      </a:r>
                      <a:r>
                        <a:rPr lang="ko-KR" altLang="en-US" sz="1600" dirty="0" smtClean="0"/>
                        <a:t> 유저가 </a:t>
                      </a:r>
                      <a:r>
                        <a:rPr lang="en-US" altLang="ko-KR" sz="1600" dirty="0" smtClean="0"/>
                        <a:t>“</a:t>
                      </a:r>
                      <a:r>
                        <a:rPr lang="ko-KR" altLang="en-US" sz="1600" dirty="0" smtClean="0"/>
                        <a:t>수정</a:t>
                      </a:r>
                      <a:r>
                        <a:rPr lang="en-US" altLang="ko-KR" sz="1600" dirty="0" smtClean="0"/>
                        <a:t>” </a:t>
                      </a:r>
                      <a:r>
                        <a:rPr lang="ko-KR" altLang="en-US" sz="1600" dirty="0" smtClean="0"/>
                        <a:t>버튼 클릭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일정 수정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dirty="0" smtClean="0"/>
                        <a:t>“</a:t>
                      </a:r>
                      <a:r>
                        <a:rPr lang="ko-KR" altLang="en-US" sz="1600" dirty="0" smtClean="0"/>
                        <a:t>저장</a:t>
                      </a:r>
                      <a:r>
                        <a:rPr lang="en-US" altLang="ko-KR" sz="1600" dirty="0" smtClean="0"/>
                        <a:t>”</a:t>
                      </a:r>
                      <a:r>
                        <a:rPr lang="ko-KR" altLang="en-US" sz="1600" dirty="0" smtClean="0"/>
                        <a:t>버튼 클릭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dirty="0" smtClean="0"/>
                        <a:t>DB</a:t>
                      </a:r>
                      <a:r>
                        <a:rPr lang="ko-KR" altLang="en-US" sz="1600" dirty="0" smtClean="0"/>
                        <a:t>에 변경사항 반영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Alternative Flow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 smtClean="0"/>
                    </a:p>
                    <a:p>
                      <a:pPr latinLnBrk="1"/>
                      <a:endParaRPr lang="en-US" altLang="ko-KR" sz="16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Diagram</a:t>
            </a:r>
            <a:endParaRPr lang="ko-KR" altLang="en-US" dirty="0"/>
          </a:p>
        </p:txBody>
      </p:sp>
      <p:pic>
        <p:nvPicPr>
          <p:cNvPr id="4" name="내용 개체 틀 3" descr="class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196752"/>
            <a:ext cx="7488832" cy="56496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Use Case diagram</a:t>
            </a:r>
            <a:endParaRPr lang="ko-KR" altLang="en-US" dirty="0"/>
          </a:p>
        </p:txBody>
      </p:sp>
      <p:pic>
        <p:nvPicPr>
          <p:cNvPr id="4" name="내용 개체 틀 3" descr="usecas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9789" y="1600200"/>
            <a:ext cx="7304422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altLang="ko-KR" dirty="0" err="1" smtClean="0"/>
              <a:t>Discription</a:t>
            </a:r>
            <a:r>
              <a:rPr lang="en-US" altLang="ko-KR" dirty="0" smtClean="0"/>
              <a:t> of </a:t>
            </a:r>
            <a:r>
              <a:rPr lang="en-US" altLang="ko-KR" dirty="0" err="1" smtClean="0"/>
              <a:t>usecase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539552" y="980728"/>
          <a:ext cx="8229600" cy="561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365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 Case 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registerMember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Actors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잠재적 코코아노트 유저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회원가입을 위한 정보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err="1" smtClean="0"/>
                        <a:t>이메일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이름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비밀번호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를 </a:t>
                      </a:r>
                      <a:r>
                        <a:rPr lang="ko-KR" altLang="en-US" sz="1600" dirty="0" err="1" smtClean="0"/>
                        <a:t>입력받고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DB</a:t>
                      </a:r>
                      <a:r>
                        <a:rPr lang="ko-KR" altLang="en-US" sz="1600" dirty="0" smtClean="0"/>
                        <a:t>에 회원정보를 등록함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Preconditions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이메일</a:t>
                      </a:r>
                      <a:r>
                        <a:rPr lang="en-US" altLang="ko-KR" sz="1600" dirty="0" smtClean="0"/>
                        <a:t>/ </a:t>
                      </a:r>
                      <a:r>
                        <a:rPr lang="ko-KR" altLang="en-US" sz="1600" dirty="0" smtClean="0"/>
                        <a:t>이름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비밀번호</a:t>
                      </a:r>
                      <a:r>
                        <a:rPr lang="ko-KR" altLang="en-US" sz="1600" baseline="0" dirty="0" smtClean="0"/>
                        <a:t> 모두 반드시 입력 </a:t>
                      </a:r>
                      <a:r>
                        <a:rPr lang="ko-KR" altLang="en-US" sz="1600" baseline="0" dirty="0" err="1" smtClean="0"/>
                        <a:t>되어야함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Postconditions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DB</a:t>
                      </a:r>
                      <a:r>
                        <a:rPr lang="ko-KR" altLang="en-US" sz="1600" dirty="0" smtClean="0"/>
                        <a:t>에 성공적으로 회원등록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Normal Flow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유저가 코코아노트 </a:t>
                      </a:r>
                      <a:r>
                        <a:rPr lang="en-US" altLang="ko-KR" sz="1600" dirty="0" smtClean="0"/>
                        <a:t>index</a:t>
                      </a:r>
                      <a:r>
                        <a:rPr lang="ko-KR" altLang="en-US" sz="1600" dirty="0" smtClean="0"/>
                        <a:t>페이지에 접속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유저가 회원가입 버튼 클릭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유저가 회원가입을 위한 모든 필드 입력 및 아이디 중복 검사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유저가 회원가입 버튼 클릭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시스템이 입력된 정보 검증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시스템이 유저의 회원가입 시간을 로그에 남김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Alternative Flow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3-1.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아이디 중복 경우</a:t>
                      </a:r>
                      <a:r>
                        <a:rPr lang="en-US" altLang="ko-KR" sz="1600" baseline="0" dirty="0" smtClean="0"/>
                        <a:t>: </a:t>
                      </a:r>
                      <a:r>
                        <a:rPr lang="ko-KR" altLang="en-US" sz="1600" baseline="0" dirty="0" smtClean="0"/>
                        <a:t>시스템이 아이디 중복됨을 알리고 </a:t>
                      </a:r>
                      <a:r>
                        <a:rPr lang="en-US" altLang="ko-KR" sz="1600" baseline="0" dirty="0" smtClean="0"/>
                        <a:t>3</a:t>
                      </a:r>
                      <a:r>
                        <a:rPr lang="ko-KR" altLang="en-US" sz="1600" baseline="0" dirty="0" smtClean="0"/>
                        <a:t>을 재개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5-1. </a:t>
                      </a:r>
                      <a:r>
                        <a:rPr lang="ko-KR" altLang="en-US" sz="1600" dirty="0" smtClean="0"/>
                        <a:t>유저가 모든 필드를 채우지 않았을 경우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ko-KR" altLang="en-US" sz="1600" dirty="0" smtClean="0"/>
                        <a:t>시스템이 </a:t>
                      </a:r>
                      <a:r>
                        <a:rPr lang="en-US" altLang="ko-KR" sz="1600" dirty="0" smtClean="0"/>
                        <a:t>“</a:t>
                      </a:r>
                      <a:r>
                        <a:rPr lang="ko-KR" altLang="en-US" sz="1600" dirty="0" smtClean="0"/>
                        <a:t>모든 정보를 입력해 주세요</a:t>
                      </a:r>
                      <a:r>
                        <a:rPr lang="en-US" altLang="ko-KR" sz="1600" dirty="0" smtClean="0"/>
                        <a:t>.”</a:t>
                      </a:r>
                      <a:r>
                        <a:rPr lang="ko-KR" altLang="en-US" sz="1600" dirty="0" smtClean="0"/>
                        <a:t>라는 메시지 출력</a:t>
                      </a:r>
                      <a:endParaRPr lang="en-US" altLang="ko-KR" sz="16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467544" y="620688"/>
          <a:ext cx="8229600" cy="464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365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 Case 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login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Actors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코코아노트 유저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유저가 코코아노트를 사용하기 위해 시스템에 로그인 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Preconditions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이메일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비밀번호</a:t>
                      </a:r>
                      <a:r>
                        <a:rPr lang="ko-KR" altLang="en-US" sz="1600" baseline="0" dirty="0" smtClean="0"/>
                        <a:t> 모두 반드시 입력 </a:t>
                      </a:r>
                      <a:r>
                        <a:rPr lang="ko-KR" altLang="en-US" sz="1600" baseline="0" dirty="0" err="1" smtClean="0"/>
                        <a:t>되어야함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Postconditions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회원가입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Normal Flow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유저가 코코아노트 </a:t>
                      </a:r>
                      <a:r>
                        <a:rPr lang="en-US" altLang="ko-KR" sz="1600" dirty="0" smtClean="0"/>
                        <a:t>index</a:t>
                      </a:r>
                      <a:r>
                        <a:rPr lang="ko-KR" altLang="en-US" sz="1600" dirty="0" smtClean="0"/>
                        <a:t>페이지에 접속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err="1" smtClean="0"/>
                        <a:t>이메일</a:t>
                      </a:r>
                      <a:r>
                        <a:rPr lang="ko-KR" altLang="en-US" sz="1600" dirty="0" smtClean="0"/>
                        <a:t> 및 비밀번호 입력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로그인 버튼 클릭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시스템이 입력된 정보 검증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시스템이 로그인 정보를 로그에 남김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Alternative Flow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4-1. </a:t>
                      </a:r>
                      <a:r>
                        <a:rPr lang="ko-KR" altLang="en-US" sz="1600" dirty="0" smtClean="0"/>
                        <a:t>유저가 입력한 </a:t>
                      </a:r>
                      <a:r>
                        <a:rPr lang="ko-KR" altLang="en-US" sz="1600" dirty="0" err="1" smtClean="0"/>
                        <a:t>이메일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비밀번호가 일치하지 않는 경우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ko-KR" altLang="en-US" sz="1600" dirty="0" smtClean="0"/>
                        <a:t>시스템이 </a:t>
                      </a:r>
                      <a:r>
                        <a:rPr lang="en-US" altLang="ko-KR" sz="1600" dirty="0" smtClean="0"/>
                        <a:t>“</a:t>
                      </a:r>
                      <a:r>
                        <a:rPr lang="ko-KR" altLang="en-US" sz="1600" dirty="0" err="1" smtClean="0"/>
                        <a:t>이메일</a:t>
                      </a:r>
                      <a:r>
                        <a:rPr lang="ko-KR" altLang="en-US" sz="1600" dirty="0" smtClean="0"/>
                        <a:t> 혹은 비밀번호가 일치하지 않습니다</a:t>
                      </a:r>
                      <a:r>
                        <a:rPr lang="en-US" altLang="ko-KR" sz="1600" dirty="0" smtClean="0"/>
                        <a:t>.”</a:t>
                      </a:r>
                      <a:r>
                        <a:rPr lang="ko-KR" altLang="en-US" sz="1600" dirty="0" smtClean="0"/>
                        <a:t>라는 메시지 출력</a:t>
                      </a:r>
                      <a:endParaRPr lang="en-US" altLang="ko-KR" sz="16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4"/>
          <p:cNvGraphicFramePr>
            <a:graphicFrameLocks noGrp="1"/>
          </p:cNvGraphicFramePr>
          <p:nvPr>
            <p:ph idx="1"/>
          </p:nvPr>
        </p:nvGraphicFramePr>
        <p:xfrm>
          <a:off x="539552" y="548680"/>
          <a:ext cx="8229600" cy="279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365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 Case 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logout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Actors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코코아노트 유저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코코아노트</a:t>
                      </a:r>
                      <a:r>
                        <a:rPr lang="ko-KR" altLang="en-US" sz="1600" baseline="0" dirty="0" smtClean="0"/>
                        <a:t> 웹에서 </a:t>
                      </a:r>
                      <a:r>
                        <a:rPr lang="ko-KR" altLang="en-US" sz="1600" baseline="0" dirty="0" err="1" smtClean="0"/>
                        <a:t>로그아웃함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Preconditions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로그인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Postconditions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로그아웃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세션종료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Normal Flow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유저가 로그아웃버튼 클릭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시스템이 세션종료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Alternative Flow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4"/>
          <p:cNvGraphicFramePr>
            <a:graphicFrameLocks noGrp="1"/>
          </p:cNvGraphicFramePr>
          <p:nvPr>
            <p:ph idx="1"/>
          </p:nvPr>
        </p:nvGraphicFramePr>
        <p:xfrm>
          <a:off x="539552" y="620688"/>
          <a:ext cx="8229600" cy="349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365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 Case 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writeNote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Actors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코코아노트 유저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노트에 새로운 글을 씀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Preconditions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Postconditions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DB</a:t>
                      </a:r>
                      <a:r>
                        <a:rPr lang="ko-KR" altLang="en-US" sz="1600" dirty="0" smtClean="0"/>
                        <a:t>에 성공적으로 새로운 글 저장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Normal Flow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유저가 </a:t>
                      </a:r>
                      <a:r>
                        <a:rPr lang="en-US" altLang="ko-KR" sz="1600" dirty="0" smtClean="0"/>
                        <a:t>“</a:t>
                      </a:r>
                      <a:r>
                        <a:rPr lang="ko-KR" altLang="en-US" sz="1600" dirty="0" smtClean="0"/>
                        <a:t>새 글쓰기</a:t>
                      </a:r>
                      <a:r>
                        <a:rPr lang="en-US" altLang="ko-KR" sz="1600" dirty="0" smtClean="0"/>
                        <a:t>”</a:t>
                      </a:r>
                      <a:r>
                        <a:rPr lang="ko-KR" altLang="en-US" sz="1600" dirty="0" smtClean="0"/>
                        <a:t> 버튼 클릭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유저가 타이틀 및 글 작성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유저가 </a:t>
                      </a:r>
                      <a:r>
                        <a:rPr lang="en-US" altLang="ko-KR" sz="1600" dirty="0" smtClean="0"/>
                        <a:t>“</a:t>
                      </a:r>
                      <a:r>
                        <a:rPr lang="ko-KR" altLang="en-US" sz="1600" dirty="0" smtClean="0"/>
                        <a:t>저장</a:t>
                      </a:r>
                      <a:r>
                        <a:rPr lang="en-US" altLang="ko-KR" sz="1600" dirty="0" smtClean="0"/>
                        <a:t>”</a:t>
                      </a:r>
                      <a:r>
                        <a:rPr lang="ko-KR" altLang="en-US" sz="1600" dirty="0" smtClean="0"/>
                        <a:t> 버튼 클릭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dirty="0" smtClean="0"/>
                        <a:t>DB</a:t>
                      </a:r>
                      <a:r>
                        <a:rPr lang="ko-KR" altLang="en-US" sz="1600" dirty="0" smtClean="0"/>
                        <a:t>에 저장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Alternative Flow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2-1. </a:t>
                      </a:r>
                      <a:r>
                        <a:rPr lang="ko-KR" altLang="en-US" sz="1600" dirty="0" smtClean="0"/>
                        <a:t>유저가 타이틀 혹은 글을 쓰지 않은 경우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ko-KR" altLang="en-US" sz="1600" dirty="0" smtClean="0"/>
                        <a:t>제목 없음 혹은 내용 없음으로 대치</a:t>
                      </a:r>
                      <a:endParaRPr lang="en-US" altLang="ko-KR" sz="16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4"/>
          <p:cNvGraphicFramePr>
            <a:graphicFrameLocks noGrp="1"/>
          </p:cNvGraphicFramePr>
          <p:nvPr>
            <p:ph idx="1"/>
          </p:nvPr>
        </p:nvGraphicFramePr>
        <p:xfrm>
          <a:off x="539552" y="620688"/>
          <a:ext cx="8229600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365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 Case 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writeMemo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Actors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코코아노트 유저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새로운 메모를 씀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Preconditions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없음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Postconditions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DB</a:t>
                      </a:r>
                      <a:r>
                        <a:rPr lang="ko-KR" altLang="en-US" sz="1600" dirty="0" smtClean="0"/>
                        <a:t>에 성공적으로 새로운 메모 저장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Normal Flow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유저가 </a:t>
                      </a:r>
                      <a:r>
                        <a:rPr lang="en-US" altLang="ko-KR" sz="1600" dirty="0" smtClean="0"/>
                        <a:t>“</a:t>
                      </a:r>
                      <a:r>
                        <a:rPr lang="ko-KR" altLang="en-US" sz="1600" dirty="0" smtClean="0"/>
                        <a:t>새 메모</a:t>
                      </a:r>
                      <a:r>
                        <a:rPr lang="en-US" altLang="ko-KR" sz="1600" dirty="0" smtClean="0"/>
                        <a:t>”</a:t>
                      </a:r>
                      <a:r>
                        <a:rPr lang="ko-KR" altLang="en-US" sz="1600" dirty="0" smtClean="0"/>
                        <a:t> 버튼 클릭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유저가 메모 작성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유저가 </a:t>
                      </a:r>
                      <a:r>
                        <a:rPr lang="en-US" altLang="ko-KR" sz="1600" dirty="0" smtClean="0"/>
                        <a:t>“</a:t>
                      </a:r>
                      <a:r>
                        <a:rPr lang="ko-KR" altLang="en-US" sz="1600" dirty="0" smtClean="0"/>
                        <a:t>저장</a:t>
                      </a:r>
                      <a:r>
                        <a:rPr lang="en-US" altLang="ko-KR" sz="1600" dirty="0" smtClean="0"/>
                        <a:t>”</a:t>
                      </a:r>
                      <a:r>
                        <a:rPr lang="ko-KR" altLang="en-US" sz="1600" dirty="0" smtClean="0"/>
                        <a:t> 버튼 클릭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Alternative Flow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4"/>
          <p:cNvGraphicFramePr>
            <a:graphicFrameLocks noGrp="1"/>
          </p:cNvGraphicFramePr>
          <p:nvPr>
            <p:ph idx="1"/>
          </p:nvPr>
        </p:nvGraphicFramePr>
        <p:xfrm>
          <a:off x="539552" y="620688"/>
          <a:ext cx="8229600" cy="373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365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 Case 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writeSchedule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Actors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코코아노트 유저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새로운 일정을 생성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Preconditions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Postconditions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DB</a:t>
                      </a:r>
                      <a:r>
                        <a:rPr lang="ko-KR" altLang="en-US" sz="1600" dirty="0" smtClean="0"/>
                        <a:t>에 성공적으로 새로운 일정 저장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Normal Flow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캘린더 탭에서 유저가 </a:t>
                      </a:r>
                      <a:r>
                        <a:rPr lang="en-US" altLang="ko-KR" sz="1600" dirty="0" smtClean="0"/>
                        <a:t>“+”</a:t>
                      </a:r>
                      <a:r>
                        <a:rPr lang="ko-KR" altLang="en-US" sz="1600" dirty="0" smtClean="0"/>
                        <a:t> 버튼 클릭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유저가 시작 시간 종료시간 설정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유저가 일정 내용 작성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유저가 </a:t>
                      </a:r>
                      <a:r>
                        <a:rPr lang="en-US" altLang="ko-KR" sz="1600" dirty="0" smtClean="0"/>
                        <a:t>“</a:t>
                      </a:r>
                      <a:r>
                        <a:rPr lang="ko-KR" altLang="en-US" sz="1600" dirty="0" smtClean="0"/>
                        <a:t>저장</a:t>
                      </a:r>
                      <a:r>
                        <a:rPr lang="en-US" altLang="ko-KR" sz="1600" dirty="0" smtClean="0"/>
                        <a:t>”</a:t>
                      </a:r>
                      <a:r>
                        <a:rPr lang="ko-KR" altLang="en-US" sz="1600" dirty="0" smtClean="0"/>
                        <a:t> 버튼 클릭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Alternative Flow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2-1. </a:t>
                      </a:r>
                      <a:r>
                        <a:rPr lang="ko-KR" altLang="en-US" sz="1600" dirty="0" smtClean="0"/>
                        <a:t>시작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종료시간을 설정하지 않은 경우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ko-KR" altLang="en-US" sz="1600" dirty="0" smtClean="0"/>
                        <a:t>종일</a:t>
                      </a:r>
                      <a:r>
                        <a:rPr lang="en-US" altLang="ko-KR" sz="1600" dirty="0" smtClean="0"/>
                        <a:t>(0800-2400)</a:t>
                      </a:r>
                      <a:r>
                        <a:rPr lang="ko-KR" altLang="en-US" sz="1600" dirty="0" smtClean="0"/>
                        <a:t>으로 설정</a:t>
                      </a:r>
                      <a:endParaRPr lang="en-US" altLang="ko-KR" sz="1600" dirty="0" smtClean="0"/>
                    </a:p>
                    <a:p>
                      <a:pPr latinLnBrk="1"/>
                      <a:endParaRPr lang="en-US" altLang="ko-KR" sz="16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4"/>
          <p:cNvGraphicFramePr>
            <a:graphicFrameLocks noGrp="1"/>
          </p:cNvGraphicFramePr>
          <p:nvPr>
            <p:ph idx="1"/>
          </p:nvPr>
        </p:nvGraphicFramePr>
        <p:xfrm>
          <a:off x="539552" y="620688"/>
          <a:ext cx="8229600" cy="373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365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 Case 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updateMember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Actors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코코아노트 유저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회원정보 수정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Preconditions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로그인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Postconditions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DB</a:t>
                      </a:r>
                      <a:r>
                        <a:rPr lang="ko-KR" altLang="en-US" sz="1600" dirty="0" smtClean="0"/>
                        <a:t>에 성공적으로 변경된 정보 등록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Normal Flow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캘린더 탭에서 유저가 </a:t>
                      </a:r>
                      <a:r>
                        <a:rPr lang="en-US" altLang="ko-KR" sz="1600" dirty="0" smtClean="0"/>
                        <a:t>“+”</a:t>
                      </a:r>
                      <a:r>
                        <a:rPr lang="ko-KR" altLang="en-US" sz="1600" dirty="0" smtClean="0"/>
                        <a:t> 버튼 클릭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유저가 시작 시간 종료시간 설정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유저가 일정 내용 작성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유저가 </a:t>
                      </a:r>
                      <a:r>
                        <a:rPr lang="en-US" altLang="ko-KR" sz="1600" dirty="0" smtClean="0"/>
                        <a:t>“</a:t>
                      </a:r>
                      <a:r>
                        <a:rPr lang="ko-KR" altLang="en-US" sz="1600" dirty="0" smtClean="0"/>
                        <a:t>저장</a:t>
                      </a:r>
                      <a:r>
                        <a:rPr lang="en-US" altLang="ko-KR" sz="1600" dirty="0" smtClean="0"/>
                        <a:t>”</a:t>
                      </a:r>
                      <a:r>
                        <a:rPr lang="ko-KR" altLang="en-US" sz="1600" dirty="0" smtClean="0"/>
                        <a:t> 버튼 클릭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Alternative Flow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2-1. </a:t>
                      </a:r>
                      <a:r>
                        <a:rPr lang="ko-KR" altLang="en-US" sz="1600" dirty="0" smtClean="0"/>
                        <a:t>시작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종료시간을 설정하지 않은 경우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ko-KR" altLang="en-US" sz="1600" dirty="0" smtClean="0"/>
                        <a:t>종일</a:t>
                      </a:r>
                      <a:r>
                        <a:rPr lang="en-US" altLang="ko-KR" sz="1600" dirty="0" smtClean="0"/>
                        <a:t>(0800-2400)</a:t>
                      </a:r>
                      <a:r>
                        <a:rPr lang="ko-KR" altLang="en-US" sz="1600" dirty="0" smtClean="0"/>
                        <a:t>으로 설정</a:t>
                      </a:r>
                      <a:endParaRPr lang="en-US" altLang="ko-KR" sz="1600" dirty="0" smtClean="0"/>
                    </a:p>
                    <a:p>
                      <a:pPr latinLnBrk="1"/>
                      <a:endParaRPr lang="en-US" altLang="ko-KR" sz="16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571</Words>
  <Application>Microsoft Office PowerPoint</Application>
  <PresentationFormat>화면 슬라이드 쇼(4:3)</PresentationFormat>
  <Paragraphs>169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슬라이드 1</vt:lpstr>
      <vt:lpstr>Use Case diagram</vt:lpstr>
      <vt:lpstr>Discription of usecase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Class Diagram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cocoa NOTE</dc:title>
  <dc:creator>kosta</dc:creator>
  <cp:lastModifiedBy>kosta</cp:lastModifiedBy>
  <cp:revision>15</cp:revision>
  <dcterms:created xsi:type="dcterms:W3CDTF">2017-10-16T03:00:42Z</dcterms:created>
  <dcterms:modified xsi:type="dcterms:W3CDTF">2017-10-16T05:37:15Z</dcterms:modified>
</cp:coreProperties>
</file>