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3827" autoAdjust="0"/>
  </p:normalViewPr>
  <p:slideViewPr>
    <p:cSldViewPr>
      <p:cViewPr>
        <p:scale>
          <a:sx n="100" d="100"/>
          <a:sy n="100" d="100"/>
        </p:scale>
        <p:origin x="-54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3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3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0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47E7-1007-48AB-9D2B-3BC06195D62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93" y="612234"/>
            <a:ext cx="2880320" cy="240065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Sushi_store</a:t>
            </a:r>
            <a:endParaRPr lang="en-US" altLang="ko-KR" dirty="0" smtClean="0"/>
          </a:p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storeMgt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StoreMgtView</a:t>
            </a:r>
            <a:endParaRPr lang="en-US" altLang="ko-KR" sz="1200" dirty="0" smtClean="0"/>
          </a:p>
          <a:p>
            <a:r>
              <a:rPr lang="en-US" altLang="ko-KR" sz="1200" dirty="0" smtClean="0"/>
              <a:t>*stock	</a:t>
            </a:r>
            <a:r>
              <a:rPr lang="en-US" altLang="ko-KR" sz="1200" dirty="0" err="1" smtClean="0"/>
              <a:t>StockView</a:t>
            </a:r>
            <a:endParaRPr lang="en-US" altLang="ko-KR" sz="1200" dirty="0" smtClean="0"/>
          </a:p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table_order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Table_orderView</a:t>
            </a:r>
            <a:endParaRPr lang="en-US" altLang="ko-KR" sz="1200" dirty="0" smtClean="0"/>
          </a:p>
          <a:p>
            <a:r>
              <a:rPr lang="en-US" altLang="ko-KR" sz="1200" dirty="0" smtClean="0"/>
              <a:t>*payment	</a:t>
            </a:r>
            <a:r>
              <a:rPr lang="en-US" altLang="ko-KR" sz="1200" dirty="0" err="1" smtClean="0"/>
              <a:t>PaymentView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Sushi_store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+main(String[]):</a:t>
            </a:r>
            <a:r>
              <a:rPr lang="en-US" altLang="ko-KR" sz="1200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eventProc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이벤트 등록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connectDB</a:t>
            </a:r>
            <a:r>
              <a:rPr lang="en-US" altLang="ko-KR" sz="1200" dirty="0">
                <a:solidFill>
                  <a:srgbClr val="FF0000"/>
                </a:solidFill>
              </a:rPr>
              <a:t>() :void DB</a:t>
            </a:r>
            <a:r>
              <a:rPr lang="ko-KR" altLang="en-US" sz="1200" dirty="0">
                <a:solidFill>
                  <a:srgbClr val="FF0000"/>
                </a:solidFill>
              </a:rPr>
              <a:t>연결하기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addLayout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화면 만들기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displayOrderHistory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</a:p>
          <a:p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8180" y="3861048"/>
            <a:ext cx="2880320" cy="16619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StockView</a:t>
            </a:r>
            <a:endParaRPr lang="en-US" altLang="ko-KR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stockAdd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StockAddView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stockModify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StockModifyView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StockView</a:t>
            </a:r>
            <a:r>
              <a:rPr lang="en-US" altLang="ko-KR" sz="1200" dirty="0" smtClean="0"/>
              <a:t>() : void </a:t>
            </a:r>
          </a:p>
          <a:p>
            <a:r>
              <a:rPr lang="en-US" altLang="ko-KR" sz="1200" dirty="0" smtClean="0"/>
              <a:t>+</a:t>
            </a:r>
            <a:r>
              <a:rPr lang="en-US" altLang="ko-KR" sz="1200" dirty="0" err="1"/>
              <a:t>eventProc</a:t>
            </a:r>
            <a:r>
              <a:rPr lang="en-US" altLang="ko-KR" sz="1200" dirty="0"/>
              <a:t>() : void </a:t>
            </a:r>
            <a:r>
              <a:rPr lang="ko-KR" altLang="en-US" sz="1200" dirty="0"/>
              <a:t>이벤트 등록</a:t>
            </a:r>
            <a:endParaRPr lang="en-US" altLang="ko-KR" sz="1200" dirty="0"/>
          </a:p>
          <a:p>
            <a:r>
              <a:rPr lang="en-US" altLang="ko-KR" sz="1200" dirty="0"/>
              <a:t>+</a:t>
            </a:r>
            <a:r>
              <a:rPr lang="en-US" altLang="ko-KR" sz="1200" dirty="0" err="1"/>
              <a:t>connectDB</a:t>
            </a:r>
            <a:r>
              <a:rPr lang="en-US" altLang="ko-KR" sz="1200" dirty="0"/>
              <a:t>() :void DB</a:t>
            </a:r>
            <a:r>
              <a:rPr lang="ko-KR" altLang="en-US" sz="1200" dirty="0"/>
              <a:t>연결하기</a:t>
            </a:r>
            <a:endParaRPr lang="en-US" altLang="ko-KR" sz="1200" dirty="0"/>
          </a:p>
          <a:p>
            <a:r>
              <a:rPr lang="en-US" altLang="ko-KR" sz="1200" dirty="0"/>
              <a:t>+</a:t>
            </a:r>
            <a:r>
              <a:rPr lang="en-US" altLang="ko-KR" sz="1200" dirty="0" err="1"/>
              <a:t>addLayout</a:t>
            </a:r>
            <a:r>
              <a:rPr lang="en-US" altLang="ko-KR" sz="1200" dirty="0"/>
              <a:t>() : void 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만들기</a:t>
            </a:r>
            <a:endParaRPr lang="en-US" altLang="ko-KR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smtClean="0"/>
              <a:t>search() : void </a:t>
            </a:r>
            <a:r>
              <a:rPr lang="ko-KR" altLang="en-US" sz="1200" dirty="0" smtClean="0"/>
              <a:t>재고검색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51920" y="391327"/>
            <a:ext cx="3667844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PaymentModel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PaymentModel</a:t>
            </a:r>
            <a:r>
              <a:rPr lang="en-US" altLang="ko-KR" sz="1200" dirty="0" smtClean="0"/>
              <a:t>() : void</a:t>
            </a:r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cash_payment</a:t>
            </a:r>
            <a:r>
              <a:rPr lang="en-US" altLang="ko-KR" sz="1200" dirty="0" smtClean="0"/>
              <a:t>()	</a:t>
            </a:r>
            <a:r>
              <a:rPr lang="ko-KR" altLang="en-US" sz="1200" dirty="0" smtClean="0"/>
              <a:t>금액정보 가져와서 계산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card_payment</a:t>
            </a:r>
            <a:r>
              <a:rPr lang="en-US" altLang="ko-KR" sz="1200" dirty="0" smtClean="0"/>
              <a:t>()	</a:t>
            </a:r>
            <a:r>
              <a:rPr lang="ko-KR" altLang="en-US" sz="1200" dirty="0" smtClean="0"/>
              <a:t>금액정보 가져와서 계산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cal_jandon</a:t>
            </a:r>
            <a:r>
              <a:rPr lang="en-US" altLang="ko-KR" sz="1200" dirty="0" smtClean="0"/>
              <a:t>()	</a:t>
            </a:r>
            <a:r>
              <a:rPr lang="ko-KR" altLang="en-US" sz="1200" dirty="0" smtClean="0"/>
              <a:t>잔돈계산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118269"/>
            <a:ext cx="3667844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Table_orderModel</a:t>
            </a:r>
            <a:endParaRPr lang="en-US" altLang="ko-KR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Table_orderModel</a:t>
            </a:r>
            <a:r>
              <a:rPr lang="en-US" altLang="ko-KR" sz="1200" dirty="0" smtClean="0"/>
              <a:t>() : void</a:t>
            </a:r>
          </a:p>
          <a:p>
            <a:r>
              <a:rPr lang="en-US" altLang="ko-KR" sz="1200" dirty="0" smtClean="0"/>
              <a:t>+confirm() : void	</a:t>
            </a:r>
            <a:r>
              <a:rPr lang="ko-KR" altLang="en-US" sz="1200" dirty="0" smtClean="0"/>
              <a:t>확인버튼이벤트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calcel</a:t>
            </a:r>
            <a:r>
              <a:rPr lang="en-US" altLang="ko-KR" sz="1200" dirty="0" smtClean="0"/>
              <a:t>() : void	</a:t>
            </a:r>
            <a:r>
              <a:rPr lang="ko-KR" altLang="en-US" sz="1200" dirty="0" smtClean="0"/>
              <a:t>취소버튼이벤트</a:t>
            </a:r>
            <a:endParaRPr lang="en-US" altLang="ko-KR" sz="1200" dirty="0" smtClean="0"/>
          </a:p>
          <a:p>
            <a:r>
              <a:rPr lang="en-US" altLang="ko-KR" sz="1200" dirty="0" smtClean="0"/>
              <a:t>+payment() : void	</a:t>
            </a:r>
            <a:r>
              <a:rPr lang="ko-KR" altLang="en-US" sz="1200" dirty="0" smtClean="0"/>
              <a:t>결제버튼이벤트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addMenu</a:t>
            </a:r>
            <a:r>
              <a:rPr lang="en-US" altLang="ko-KR" sz="1200" dirty="0" smtClean="0"/>
              <a:t>() : void	</a:t>
            </a:r>
            <a:r>
              <a:rPr lang="ko-KR" altLang="en-US" sz="1200" dirty="0" smtClean="0"/>
              <a:t>메뉴클릭이벤트</a:t>
            </a:r>
            <a:endParaRPr lang="en-US" altLang="ko-KR" sz="1200" dirty="0" smtClean="0"/>
          </a:p>
          <a:p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deleteMenu</a:t>
            </a:r>
            <a:r>
              <a:rPr lang="en-US" altLang="ko-KR" sz="1200" dirty="0" smtClean="0"/>
              <a:t>() : void	</a:t>
            </a:r>
            <a:r>
              <a:rPr lang="ko-KR" altLang="en-US" sz="1200" dirty="0" smtClean="0"/>
              <a:t>주문클릭이벤트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82516" y="3861048"/>
            <a:ext cx="288032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StockAddView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StockAddView</a:t>
            </a:r>
            <a:r>
              <a:rPr lang="en-US" altLang="ko-KR" sz="1200" dirty="0" smtClean="0">
                <a:solidFill>
                  <a:srgbClr val="FF0000"/>
                </a:solidFill>
              </a:rPr>
              <a:t>() : void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eventProc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이벤트 등록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connectDB</a:t>
            </a:r>
            <a:r>
              <a:rPr lang="en-US" altLang="ko-KR" sz="1200" dirty="0">
                <a:solidFill>
                  <a:srgbClr val="FF0000"/>
                </a:solidFill>
              </a:rPr>
              <a:t>() :void DB</a:t>
            </a:r>
            <a:r>
              <a:rPr lang="ko-KR" altLang="en-US" sz="1200" dirty="0">
                <a:solidFill>
                  <a:srgbClr val="FF0000"/>
                </a:solidFill>
              </a:rPr>
              <a:t>연결하기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addLayout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화면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+insert() :void </a:t>
            </a:r>
            <a:r>
              <a:rPr lang="ko-KR" altLang="en-US" sz="1200" dirty="0">
                <a:solidFill>
                  <a:srgbClr val="FF0000"/>
                </a:solidFill>
              </a:rPr>
              <a:t>입고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3861048"/>
            <a:ext cx="288032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StockModifyView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StockModifyView</a:t>
            </a:r>
            <a:r>
              <a:rPr lang="en-US" altLang="ko-KR" sz="1200" dirty="0" smtClean="0">
                <a:solidFill>
                  <a:srgbClr val="FF0000"/>
                </a:solidFill>
              </a:rPr>
              <a:t>() : void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eventProc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이벤트 등록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connectDB</a:t>
            </a:r>
            <a:r>
              <a:rPr lang="en-US" altLang="ko-KR" sz="1200" dirty="0">
                <a:solidFill>
                  <a:srgbClr val="FF0000"/>
                </a:solidFill>
              </a:rPr>
              <a:t>() :void DB</a:t>
            </a:r>
            <a:r>
              <a:rPr lang="ko-KR" altLang="en-US" sz="1200" dirty="0">
                <a:solidFill>
                  <a:srgbClr val="FF0000"/>
                </a:solidFill>
              </a:rPr>
              <a:t>연결하기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en-US" altLang="ko-KR" sz="1200" dirty="0" err="1">
                <a:solidFill>
                  <a:srgbClr val="FF0000"/>
                </a:solidFill>
              </a:rPr>
              <a:t>addLayout</a:t>
            </a:r>
            <a:r>
              <a:rPr lang="en-US" altLang="ko-KR" sz="1200" dirty="0">
                <a:solidFill>
                  <a:srgbClr val="FF0000"/>
                </a:solidFill>
              </a:rPr>
              <a:t>() : void </a:t>
            </a:r>
            <a:r>
              <a:rPr lang="ko-KR" altLang="en-US" sz="1200" dirty="0">
                <a:solidFill>
                  <a:srgbClr val="FF0000"/>
                </a:solidFill>
              </a:rPr>
              <a:t>화면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+delete() : void </a:t>
            </a:r>
            <a:r>
              <a:rPr lang="ko-KR" altLang="en-US" sz="1200" dirty="0">
                <a:solidFill>
                  <a:srgbClr val="FF0000"/>
                </a:solidFill>
              </a:rPr>
              <a:t>재고삭제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+modify() : void </a:t>
            </a:r>
            <a:r>
              <a:rPr lang="ko-KR" altLang="en-US" sz="1200" dirty="0">
                <a:solidFill>
                  <a:srgbClr val="FF0000"/>
                </a:solidFill>
              </a:rPr>
              <a:t>재고수정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823417" y="207570"/>
            <a:ext cx="2376264" cy="367099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StoreMgtView</a:t>
            </a:r>
            <a:r>
              <a:rPr lang="ko-KR" altLang="en-US" sz="1050" dirty="0" smtClean="0">
                <a:solidFill>
                  <a:schemeClr val="tx1"/>
                </a:solidFill>
              </a:rPr>
              <a:t>와 통합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575556" y="3426634"/>
            <a:ext cx="2376264" cy="367099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재고추가 및 수정 </a:t>
            </a:r>
            <a:r>
              <a:rPr lang="en-US" altLang="ko-KR" sz="1050" dirty="0" smtClean="0">
                <a:solidFill>
                  <a:schemeClr val="tx1"/>
                </a:solidFill>
              </a:rPr>
              <a:t>dialog </a:t>
            </a:r>
            <a:r>
              <a:rPr lang="ko-KR" altLang="en-US" sz="1050" dirty="0" smtClean="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104456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Sushi_storeDB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Sushi_storeDB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getConnection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Connection 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 중복 방지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03017"/>
            <a:ext cx="4104456" cy="12926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StockModel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StockModel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+insert()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입고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+delete()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재고삭제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+modify()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재고수정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+search()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재고검색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405914"/>
            <a:ext cx="3960440" cy="16619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PaymentView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PaymentView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등록</a:t>
            </a: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DB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연결하기</a:t>
            </a: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cash_payment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현금결제버튼이벤트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card_payment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카드결제버튼이벤트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cal_jandon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잔돈계산</a:t>
            </a:r>
            <a:endParaRPr lang="ko-KR" altLang="en-U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74825"/>
            <a:ext cx="3960440" cy="20313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Table_orderView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Table_orderView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등록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DB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void 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+confirm()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확인버튼이벤트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calcel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취소버튼이벤트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+payment()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174825"/>
            <a:ext cx="4104456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Sushi_storeModel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Sushi_storeModel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displayOrderHistory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주문내역 조회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2" name="사각형 설명선 1"/>
          <p:cNvSpPr/>
          <p:nvPr/>
        </p:nvSpPr>
        <p:spPr>
          <a:xfrm>
            <a:off x="755576" y="1700808"/>
            <a:ext cx="2376264" cy="367099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StoreMgtModel</a:t>
            </a:r>
            <a:r>
              <a:rPr lang="ko-KR" altLang="en-US" sz="1050" dirty="0" smtClean="0">
                <a:solidFill>
                  <a:schemeClr val="tx1"/>
                </a:solidFill>
              </a:rPr>
              <a:t>에서 이름 변경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0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880320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Customer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*order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+Customer()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+main(String[]):void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4032448" cy="18466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등록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:void	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품목삭제버튼이벤트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sendOrder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주문전송버튼이벤트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9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032448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CustomerDB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CustomerDB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getConnection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Connection 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 중복 방지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4032448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orderModel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orderModel</a:t>
            </a:r>
            <a:r>
              <a:rPr lang="en-US" altLang="ko-KR" sz="1200" smtClean="0">
                <a:ln>
                  <a:solidFill>
                    <a:schemeClr val="tx1"/>
                  </a:solidFill>
                </a:ln>
              </a:rPr>
              <a:t>() : void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메뉴등록하기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메뉴삭제하기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sendOrder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 얻어와서 전송하기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78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237</Words>
  <Application>Microsoft Office PowerPoint</Application>
  <PresentationFormat>화면 슬라이드 쇼(4:3)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18</cp:revision>
  <dcterms:created xsi:type="dcterms:W3CDTF">2018-04-16T08:12:05Z</dcterms:created>
  <dcterms:modified xsi:type="dcterms:W3CDTF">2018-04-18T05:06:39Z</dcterms:modified>
</cp:coreProperties>
</file>