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87" autoAdjust="0"/>
    <p:restoredTop sz="93827" autoAdjust="0"/>
  </p:normalViewPr>
  <p:slideViewPr>
    <p:cSldViewPr>
      <p:cViewPr>
        <p:scale>
          <a:sx n="100" d="100"/>
          <a:sy n="10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47E7-1007-48AB-9D2B-3BC06195D629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330B-CB25-4E3C-B398-B22B1D864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51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47E7-1007-48AB-9D2B-3BC06195D629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330B-CB25-4E3C-B398-B22B1D864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82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47E7-1007-48AB-9D2B-3BC06195D629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330B-CB25-4E3C-B398-B22B1D864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70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47E7-1007-48AB-9D2B-3BC06195D629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330B-CB25-4E3C-B398-B22B1D864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99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47E7-1007-48AB-9D2B-3BC06195D629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330B-CB25-4E3C-B398-B22B1D864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43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47E7-1007-48AB-9D2B-3BC06195D629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330B-CB25-4E3C-B398-B22B1D864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95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47E7-1007-48AB-9D2B-3BC06195D629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330B-CB25-4E3C-B398-B22B1D864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13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47E7-1007-48AB-9D2B-3BC06195D629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330B-CB25-4E3C-B398-B22B1D864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21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47E7-1007-48AB-9D2B-3BC06195D629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330B-CB25-4E3C-B398-B22B1D864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50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47E7-1007-48AB-9D2B-3BC06195D629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330B-CB25-4E3C-B398-B22B1D864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05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47E7-1007-48AB-9D2B-3BC06195D629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330B-CB25-4E3C-B398-B22B1D864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38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647E7-1007-48AB-9D2B-3BC06195D629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0330B-CB25-4E3C-B398-B22B1D864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97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04664"/>
            <a:ext cx="2880320" cy="147732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n>
                  <a:solidFill>
                    <a:schemeClr val="tx1"/>
                  </a:solidFill>
                </a:ln>
              </a:rPr>
              <a:t>Sushi_store</a:t>
            </a:r>
            <a:endParaRPr lang="en-US" altLang="ko-KR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*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storeMgt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	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StoreMgtView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*stock	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StockView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*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table_order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	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Table_orderView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*payment	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PaymentView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Sushi_store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</a:t>
            </a: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+main(String[]):void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4509120"/>
            <a:ext cx="2880320" cy="184665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n>
                  <a:solidFill>
                    <a:schemeClr val="tx1"/>
                  </a:solidFill>
                </a:ln>
              </a:rPr>
              <a:t>StockView</a:t>
            </a:r>
            <a:endParaRPr lang="en-US" altLang="ko-KR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StockView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void </a:t>
            </a: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>
                <a:ln>
                  <a:solidFill>
                    <a:schemeClr val="tx1"/>
                  </a:solidFill>
                </a:ln>
              </a:rPr>
              <a:t>eventProc</a:t>
            </a:r>
            <a:r>
              <a:rPr lang="en-US" altLang="ko-KR" sz="1200" dirty="0">
                <a:ln>
                  <a:solidFill>
                    <a:schemeClr val="tx1"/>
                  </a:solidFill>
                </a:ln>
              </a:rPr>
              <a:t>() : void </a:t>
            </a:r>
            <a:r>
              <a:rPr lang="ko-KR" altLang="en-US" sz="1200" dirty="0">
                <a:ln>
                  <a:solidFill>
                    <a:schemeClr val="tx1"/>
                  </a:solidFill>
                </a:ln>
              </a:rPr>
              <a:t>이벤트 등록</a:t>
            </a:r>
            <a:endParaRPr lang="en-US" altLang="ko-KR" sz="1200" dirty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>
                <a:ln>
                  <a:solidFill>
                    <a:schemeClr val="tx1"/>
                  </a:solidFill>
                </a:ln>
              </a:rPr>
              <a:t>connectDB</a:t>
            </a:r>
            <a:r>
              <a:rPr lang="en-US" altLang="ko-KR" sz="1200" dirty="0">
                <a:ln>
                  <a:solidFill>
                    <a:schemeClr val="tx1"/>
                  </a:solidFill>
                </a:ln>
              </a:rPr>
              <a:t>() :void DB</a:t>
            </a:r>
            <a:r>
              <a:rPr lang="ko-KR" altLang="en-US" sz="1200" dirty="0">
                <a:ln>
                  <a:solidFill>
                    <a:schemeClr val="tx1"/>
                  </a:solidFill>
                </a:ln>
              </a:rPr>
              <a:t>연결하기</a:t>
            </a:r>
            <a:endParaRPr lang="en-US" altLang="ko-KR" sz="1200" dirty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>
                <a:ln>
                  <a:solidFill>
                    <a:schemeClr val="tx1"/>
                  </a:solidFill>
                </a:ln>
              </a:rPr>
              <a:t>addLayout</a:t>
            </a:r>
            <a:r>
              <a:rPr lang="en-US" altLang="ko-KR" sz="1200" dirty="0">
                <a:ln>
                  <a:solidFill>
                    <a:schemeClr val="tx1"/>
                  </a:solidFill>
                </a:ln>
              </a:rPr>
              <a:t>() : void </a:t>
            </a:r>
            <a:r>
              <a:rPr lang="ko-KR" altLang="en-US" sz="1200" dirty="0">
                <a:ln>
                  <a:solidFill>
                    <a:schemeClr val="tx1"/>
                  </a:solidFill>
                </a:ln>
              </a:rPr>
              <a:t>화면 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만들기</a:t>
            </a:r>
            <a:endParaRPr lang="en-US" altLang="ko-KR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+insert() :void 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입고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+delete() : void 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재고삭제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+modify() : void 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재고수</a:t>
            </a:r>
            <a:r>
              <a:rPr lang="ko-KR" altLang="en-US" sz="1200" dirty="0">
                <a:ln>
                  <a:solidFill>
                    <a:schemeClr val="tx1"/>
                  </a:solidFill>
                </a:ln>
              </a:rPr>
              <a:t>정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+search() : void 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재고검색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8452" y="405914"/>
            <a:ext cx="3667844" cy="11079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n>
                  <a:solidFill>
                    <a:schemeClr val="tx1"/>
                  </a:solidFill>
                </a:ln>
              </a:rPr>
              <a:t>PaymentModel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PaymentModel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void</a:t>
            </a: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cash_payment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금액정보 가져와서 계산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card_payment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금액정보 가져와서 계산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cal_jandon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잔돈계산</a:t>
            </a:r>
            <a:endParaRPr lang="ko-KR" altLang="en-US" sz="12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68452" y="2780928"/>
            <a:ext cx="3667844" cy="147732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n>
                  <a:solidFill>
                    <a:schemeClr val="tx1"/>
                  </a:solidFill>
                </a:ln>
              </a:rPr>
              <a:t>Table_orderModel</a:t>
            </a:r>
            <a:endParaRPr lang="en-US" altLang="ko-KR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Table_orderModel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void</a:t>
            </a: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+confirm() : void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확인버튼이벤트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calcel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void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취소버튼이벤트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+payment() : void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결제버튼이벤트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addMenu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void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메뉴클릭이벤트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deleteMenu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void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주문클릭이벤트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2780928"/>
            <a:ext cx="2880320" cy="129266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n>
                  <a:solidFill>
                    <a:schemeClr val="tx1"/>
                  </a:solidFill>
                </a:ln>
              </a:rPr>
              <a:t>StoreMgtView</a:t>
            </a:r>
            <a:endParaRPr lang="en-US" altLang="ko-KR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StoreMgtView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void</a:t>
            </a: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eventProc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void 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이벤트 등록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connectDB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:void DB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연결하기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addLayout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void 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화면 만들기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displayOrderHistory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void </a:t>
            </a:r>
          </a:p>
        </p:txBody>
      </p:sp>
    </p:spTree>
    <p:extLst>
      <p:ext uri="{BB962C8B-B14F-4D97-AF65-F5344CB8AC3E}">
        <p14:creationId xmlns:p14="http://schemas.microsoft.com/office/powerpoint/2010/main" val="95673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04664"/>
            <a:ext cx="4104456" cy="73866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n>
                  <a:solidFill>
                    <a:schemeClr val="tx1"/>
                  </a:solidFill>
                </a:ln>
              </a:rPr>
              <a:t>Sushi_storeDB</a:t>
            </a:r>
            <a:endParaRPr lang="en-US" altLang="ko-KR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Sushi_storeDB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</a:t>
            </a: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getConnection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Connection DB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연결 중복 방지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4509120"/>
            <a:ext cx="4104456" cy="129266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n>
                  <a:solidFill>
                    <a:schemeClr val="tx1"/>
                  </a:solidFill>
                </a:ln>
              </a:rPr>
              <a:t>StockModel</a:t>
            </a:r>
            <a:endParaRPr lang="en-US" altLang="ko-KR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StockModel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void </a:t>
            </a: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+insert()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입고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+delete()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재고삭제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+modify()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재고수정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+search()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재고검색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8024" y="405914"/>
            <a:ext cx="3960440" cy="166199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n>
                  <a:solidFill>
                    <a:schemeClr val="tx1"/>
                  </a:solidFill>
                </a:ln>
              </a:rPr>
              <a:t>PaymentView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PaymentView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void</a:t>
            </a: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>
                <a:ln>
                  <a:solidFill>
                    <a:schemeClr val="tx1"/>
                  </a:solidFill>
                </a:ln>
              </a:rPr>
              <a:t>eventProc</a:t>
            </a:r>
            <a:r>
              <a:rPr lang="en-US" altLang="ko-KR" sz="1200" dirty="0">
                <a:ln>
                  <a:solidFill>
                    <a:schemeClr val="tx1"/>
                  </a:solidFill>
                </a:ln>
              </a:rPr>
              <a:t>() : 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void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이벤트 </a:t>
            </a:r>
            <a:r>
              <a:rPr lang="ko-KR" altLang="en-US" sz="1200" dirty="0">
                <a:ln>
                  <a:solidFill>
                    <a:schemeClr val="tx1"/>
                  </a:solidFill>
                </a:ln>
              </a:rPr>
              <a:t>등록</a:t>
            </a:r>
          </a:p>
          <a:p>
            <a:r>
              <a:rPr lang="en-US" altLang="ko-KR" sz="1200" dirty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>
                <a:ln>
                  <a:solidFill>
                    <a:schemeClr val="tx1"/>
                  </a:solidFill>
                </a:ln>
              </a:rPr>
              <a:t>connectDB</a:t>
            </a:r>
            <a:r>
              <a:rPr lang="en-US" altLang="ko-KR" sz="1200" dirty="0">
                <a:ln>
                  <a:solidFill>
                    <a:schemeClr val="tx1"/>
                  </a:solidFill>
                </a:ln>
              </a:rPr>
              <a:t>() :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void	DB</a:t>
            </a:r>
            <a:r>
              <a:rPr lang="ko-KR" altLang="en-US" sz="1200" dirty="0">
                <a:ln>
                  <a:solidFill>
                    <a:schemeClr val="tx1"/>
                  </a:solidFill>
                </a:ln>
              </a:rPr>
              <a:t>연결하기</a:t>
            </a:r>
          </a:p>
          <a:p>
            <a:r>
              <a:rPr lang="en-US" altLang="ko-KR" sz="1200" dirty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>
                <a:ln>
                  <a:solidFill>
                    <a:schemeClr val="tx1"/>
                  </a:solidFill>
                </a:ln>
              </a:rPr>
              <a:t>addLayout</a:t>
            </a:r>
            <a:r>
              <a:rPr lang="en-US" altLang="ko-KR" sz="1200" dirty="0">
                <a:ln>
                  <a:solidFill>
                    <a:schemeClr val="tx1"/>
                  </a:solidFill>
                </a:ln>
              </a:rPr>
              <a:t>() : 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void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화면 만들기</a:t>
            </a:r>
            <a:endParaRPr lang="en-US" altLang="ko-KR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cash_payment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void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현금결제버튼이벤트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card_payment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void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카드결제버튼이벤트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cal_jandon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int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잔돈계산</a:t>
            </a:r>
            <a:endParaRPr lang="ko-KR" altLang="en-US" sz="12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024" y="2780928"/>
            <a:ext cx="3960440" cy="20313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n>
                  <a:solidFill>
                    <a:schemeClr val="tx1"/>
                  </a:solidFill>
                </a:ln>
              </a:rPr>
              <a:t>Table_orderView</a:t>
            </a:r>
            <a:endParaRPr lang="en-US" altLang="ko-KR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Table_orderView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void</a:t>
            </a: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>
                <a:ln>
                  <a:solidFill>
                    <a:schemeClr val="tx1"/>
                  </a:solidFill>
                </a:ln>
              </a:rPr>
              <a:t>eventProc</a:t>
            </a:r>
            <a:r>
              <a:rPr lang="en-US" altLang="ko-KR" sz="1200" dirty="0">
                <a:ln>
                  <a:solidFill>
                    <a:schemeClr val="tx1"/>
                  </a:solidFill>
                </a:ln>
              </a:rPr>
              <a:t>() : 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void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이벤트 </a:t>
            </a:r>
            <a:r>
              <a:rPr lang="ko-KR" altLang="en-US" sz="1200" dirty="0">
                <a:ln>
                  <a:solidFill>
                    <a:schemeClr val="tx1"/>
                  </a:solidFill>
                </a:ln>
              </a:rPr>
              <a:t>등록</a:t>
            </a:r>
            <a:endParaRPr lang="en-US" altLang="ko-KR" sz="1200" dirty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>
                <a:ln>
                  <a:solidFill>
                    <a:schemeClr val="tx1"/>
                  </a:solidFill>
                </a:ln>
              </a:rPr>
              <a:t>connectDB</a:t>
            </a:r>
            <a:r>
              <a:rPr lang="en-US" altLang="ko-KR" sz="1200" dirty="0">
                <a:ln>
                  <a:solidFill>
                    <a:schemeClr val="tx1"/>
                  </a:solidFill>
                </a:ln>
              </a:rPr>
              <a:t>() :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void	DB</a:t>
            </a:r>
            <a:r>
              <a:rPr lang="ko-KR" altLang="en-US" sz="1200" dirty="0">
                <a:ln>
                  <a:solidFill>
                    <a:schemeClr val="tx1"/>
                  </a:solidFill>
                </a:ln>
              </a:rPr>
              <a:t>연결하기</a:t>
            </a:r>
            <a:endParaRPr lang="en-US" altLang="ko-KR" sz="1200" dirty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>
                <a:ln>
                  <a:solidFill>
                    <a:schemeClr val="tx1"/>
                  </a:solidFill>
                </a:ln>
              </a:rPr>
              <a:t>addLayout</a:t>
            </a:r>
            <a:r>
              <a:rPr lang="en-US" altLang="ko-KR" sz="1200" dirty="0">
                <a:ln>
                  <a:solidFill>
                    <a:schemeClr val="tx1"/>
                  </a:solidFill>
                </a:ln>
              </a:rPr>
              <a:t>() : void 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화면 만들기</a:t>
            </a:r>
            <a:endParaRPr lang="en-US" altLang="ko-KR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+confirm() : void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확인버튼이벤트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calcel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void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취소버튼이벤트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+payment() : void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결제버튼이벤트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addMenu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void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메뉴클릭이벤트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deleteMenu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void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주문클릭이벤트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2780928"/>
            <a:ext cx="4104456" cy="73866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n>
                  <a:solidFill>
                    <a:schemeClr val="tx1"/>
                  </a:solidFill>
                </a:ln>
              </a:rPr>
              <a:t>StoreMgtModel</a:t>
            </a:r>
            <a:endParaRPr lang="en-US" altLang="ko-KR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StoreMgtModel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void</a:t>
            </a: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displayOrderHistory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주문내역 조회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790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04664"/>
            <a:ext cx="2880320" cy="92333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/>
                  </a:solidFill>
                </a:ln>
              </a:rPr>
              <a:t>Customer</a:t>
            </a: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*order	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orderView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Customer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</a:t>
            </a: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+main(String[]):void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2780928"/>
            <a:ext cx="4032448" cy="184665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n>
                  <a:solidFill>
                    <a:schemeClr val="tx1"/>
                  </a:solidFill>
                </a:ln>
              </a:rPr>
              <a:t>orderView</a:t>
            </a:r>
            <a:endParaRPr lang="en-US" altLang="ko-KR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orderView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void</a:t>
            </a: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eventProc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void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이벤트 등록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connectDB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:void	DB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연결하기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addLayout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void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화면 만들기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addMenu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void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메뉴클릭이벤트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deleteMenu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void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품목삭제버튼이벤트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sendOrder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void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주문전송버튼이벤트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699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04664"/>
            <a:ext cx="4032448" cy="73866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n>
                  <a:solidFill>
                    <a:schemeClr val="tx1"/>
                  </a:solidFill>
                </a:ln>
              </a:rPr>
              <a:t>CustomerDB</a:t>
            </a:r>
            <a:endParaRPr lang="en-US" altLang="ko-KR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CustomerDB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</a:t>
            </a: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getConnection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Connection DB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연결 중복 방지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2780928"/>
            <a:ext cx="4032448" cy="11079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n>
                  <a:solidFill>
                    <a:schemeClr val="tx1"/>
                  </a:solidFill>
                </a:ln>
              </a:rPr>
              <a:t>orderModel</a:t>
            </a:r>
            <a:endParaRPr lang="en-US" altLang="ko-KR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orderModel</a:t>
            </a:r>
            <a:r>
              <a:rPr lang="en-US" altLang="ko-KR" sz="1200" smtClean="0">
                <a:ln>
                  <a:solidFill>
                    <a:schemeClr val="tx1"/>
                  </a:solidFill>
                </a:ln>
              </a:rPr>
              <a:t>() : void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addMenu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void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메뉴등록하기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deleteMenu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void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메뉴삭제하기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+</a:t>
            </a:r>
            <a:r>
              <a:rPr lang="en-US" altLang="ko-KR" sz="1200" dirty="0" err="1" smtClean="0">
                <a:ln>
                  <a:solidFill>
                    <a:schemeClr val="tx1"/>
                  </a:solidFill>
                </a:ln>
              </a:rPr>
              <a:t>sendOrder</a:t>
            </a:r>
            <a:r>
              <a:rPr lang="en-US" altLang="ko-KR" sz="1200" dirty="0" smtClean="0">
                <a:ln>
                  <a:solidFill>
                    <a:schemeClr val="tx1"/>
                  </a:solidFill>
                </a:ln>
              </a:rPr>
              <a:t>() : void	</a:t>
            </a:r>
            <a:r>
              <a:rPr lang="ko-KR" altLang="en-US" sz="1200" dirty="0" smtClean="0">
                <a:ln>
                  <a:solidFill>
                    <a:schemeClr val="tx1"/>
                  </a:solidFill>
                </a:ln>
              </a:rPr>
              <a:t>메뉴 얻어와서 전송하기</a:t>
            </a:r>
            <a:endParaRPr lang="en-US" altLang="ko-KR" sz="1200" dirty="0" smtClean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837807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197</Words>
  <Application>Microsoft Office PowerPoint</Application>
  <PresentationFormat>화면 슬라이드 쇼(4:3)</PresentationFormat>
  <Paragraphs>84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12</cp:revision>
  <dcterms:created xsi:type="dcterms:W3CDTF">2018-04-16T08:12:05Z</dcterms:created>
  <dcterms:modified xsi:type="dcterms:W3CDTF">2018-04-16T08:52:28Z</dcterms:modified>
</cp:coreProperties>
</file>