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4" d="100"/>
          <a:sy n="44" d="100"/>
        </p:scale>
        <p:origin x="54" y="-123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81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1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8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0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2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4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1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9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89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5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7E82A-C55A-4B59-97C3-15F564826AC2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07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3300" cy="745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88504" y="3729037"/>
            <a:ext cx="2736304" cy="99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 smtClean="0"/>
              <a:t>SQ_MENU_CODE</a:t>
            </a:r>
            <a:endParaRPr lang="en-US" altLang="ko-KR" dirty="0" smtClean="0"/>
          </a:p>
          <a:p>
            <a:r>
              <a:rPr lang="en-US" altLang="ko-KR" dirty="0" smtClean="0"/>
              <a:t>1000~9999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72880" y="548680"/>
            <a:ext cx="2736304" cy="99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 smtClean="0"/>
              <a:t>SQ_CUSTOMER_NO</a:t>
            </a:r>
            <a:endParaRPr lang="en-US" altLang="ko-KR" dirty="0" smtClean="0"/>
          </a:p>
          <a:p>
            <a:r>
              <a:rPr lang="en-US" altLang="ko-KR" dirty="0" smtClean="0"/>
              <a:t>1~999999999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36576" y="5445224"/>
            <a:ext cx="2736304" cy="99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 smtClean="0"/>
              <a:t>SQ_ORDER_NO</a:t>
            </a:r>
            <a:endParaRPr lang="en-US" altLang="ko-KR" dirty="0" smtClean="0"/>
          </a:p>
          <a:p>
            <a:r>
              <a:rPr lang="en-US" altLang="ko-KR" dirty="0" smtClean="0"/>
              <a:t>1~999999999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487753" y="5487212"/>
            <a:ext cx="2736304" cy="99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 smtClean="0"/>
              <a:t>SQ_PAYMENT_NO</a:t>
            </a:r>
            <a:endParaRPr lang="en-US" altLang="ko-KR" dirty="0" smtClean="0"/>
          </a:p>
          <a:p>
            <a:r>
              <a:rPr lang="en-US" altLang="ko-KR" dirty="0" smtClean="0"/>
              <a:t>1~999999999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89304" y="476672"/>
            <a:ext cx="2736304" cy="99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 smtClean="0"/>
              <a:t>SQ_STOCK_CODE</a:t>
            </a:r>
            <a:endParaRPr lang="en-US" altLang="ko-KR" dirty="0" smtClean="0"/>
          </a:p>
          <a:p>
            <a:r>
              <a:rPr lang="en-US" altLang="ko-KR" dirty="0" smtClean="0"/>
              <a:t>1000-9999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193360" y="4482991"/>
            <a:ext cx="2736304" cy="99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 smtClean="0"/>
              <a:t>SQ_METERIAL_CODE</a:t>
            </a:r>
            <a:endParaRPr lang="en-US" altLang="ko-KR" dirty="0" smtClean="0"/>
          </a:p>
          <a:p>
            <a:r>
              <a:rPr lang="en-US" altLang="ko-KR" dirty="0" smtClean="0"/>
              <a:t>1000-9999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1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A4 용지(210x297mm)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</cp:revision>
  <dcterms:created xsi:type="dcterms:W3CDTF">2018-04-18T02:10:12Z</dcterms:created>
  <dcterms:modified xsi:type="dcterms:W3CDTF">2018-04-18T02:18:32Z</dcterms:modified>
</cp:coreProperties>
</file>