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44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4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1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9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9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5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E82A-C55A-4B59-97C3-15F564826AC2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C65E-118C-43DF-ADCE-F6F6B0DD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3300" cy="745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8504" y="3729037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SQ_MENU_CODE</a:t>
            </a:r>
            <a:endParaRPr lang="en-US" altLang="ko-KR" dirty="0" smtClean="0"/>
          </a:p>
          <a:p>
            <a:r>
              <a:rPr lang="en-US" altLang="ko-KR" dirty="0" smtClean="0"/>
              <a:t>1000~9999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72880" y="548680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SQ_CUSTOMER_NO</a:t>
            </a:r>
            <a:endParaRPr lang="en-US" altLang="ko-KR" dirty="0" smtClean="0"/>
          </a:p>
          <a:p>
            <a:r>
              <a:rPr lang="en-US" altLang="ko-KR" dirty="0" smtClean="0"/>
              <a:t>1~999999999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36576" y="5445224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SQ_ORDER_NO</a:t>
            </a:r>
            <a:endParaRPr lang="en-US" altLang="ko-KR" dirty="0" smtClean="0"/>
          </a:p>
          <a:p>
            <a:r>
              <a:rPr lang="en-US" altLang="ko-KR" dirty="0" smtClean="0"/>
              <a:t>1~999999999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487753" y="5487212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SQ_PAYMENT_NO</a:t>
            </a:r>
            <a:endParaRPr lang="en-US" altLang="ko-KR" dirty="0" smtClean="0"/>
          </a:p>
          <a:p>
            <a:r>
              <a:rPr lang="en-US" altLang="ko-KR" dirty="0" smtClean="0"/>
              <a:t>1~999999999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89304" y="476672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/>
              <a:t>SQ_STOCK_NO</a:t>
            </a:r>
            <a:endParaRPr lang="en-US" altLang="ko-KR" dirty="0" smtClean="0"/>
          </a:p>
          <a:p>
            <a:r>
              <a:rPr lang="en-US" altLang="ko-KR" dirty="0" smtClean="0"/>
              <a:t>1-9999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93360" y="4482991"/>
            <a:ext cx="2736304" cy="99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 smtClean="0"/>
              <a:t>SQ_METERIAL_CODE</a:t>
            </a:r>
            <a:endParaRPr lang="en-US" altLang="ko-KR" dirty="0" smtClean="0"/>
          </a:p>
          <a:p>
            <a:r>
              <a:rPr lang="en-US" altLang="ko-KR" dirty="0" smtClean="0"/>
              <a:t>1000-9999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622528" y="1844824"/>
            <a:ext cx="158417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NO                VARCHAR2(10)      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0126" y="3455861"/>
            <a:ext cx="1742594" cy="162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>image            VARCHAR2(100)       </a:t>
            </a:r>
          </a:p>
        </p:txBody>
      </p:sp>
    </p:spTree>
    <p:extLst>
      <p:ext uri="{BB962C8B-B14F-4D97-AF65-F5344CB8AC3E}">
        <p14:creationId xmlns:p14="http://schemas.microsoft.com/office/powerpoint/2010/main" val="21781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A4 용지(210x297mm)</PresentationFormat>
  <Paragraphs>14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</cp:revision>
  <cp:lastPrinted>2018-04-19T06:40:28Z</cp:lastPrinted>
  <dcterms:created xsi:type="dcterms:W3CDTF">2018-04-18T02:10:12Z</dcterms:created>
  <dcterms:modified xsi:type="dcterms:W3CDTF">2018-04-19T06:41:00Z</dcterms:modified>
</cp:coreProperties>
</file>