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2F4704-A274-4325-AC62-DC6106A5C1DB}">
  <a:tblStyle styleId="{F92F4704-A274-4325-AC62-DC6106A5C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CDK Data Stream AI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Winter Progress Report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Geddings, Inhyuk Lee, Juan Mugica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and possible solution</a:t>
            </a:r>
            <a:endParaRPr/>
          </a:p>
        </p:txBody>
      </p:sp>
      <p:graphicFrame>
        <p:nvGraphicFramePr>
          <p:cNvPr id="131" name="Shape 131"/>
          <p:cNvGraphicFramePr/>
          <p:nvPr/>
        </p:nvGraphicFramePr>
        <p:xfrm>
          <a:off x="311700" y="12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{F92F4704-A274-4325-AC62-DC6106A5C1DB}</a:tableStyleId>
              </a:tblPr>
              <a:tblGrid>
                <a:gridCol w="4301950"/>
                <a:gridCol w="4218650"/>
              </a:tblGrid>
              <a:tr h="3333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Search Method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Every documents have different signature box format.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Make list of keywords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Corruption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of keywords by signature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 Take similar 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“CUSTOMER SIGNATURE” =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“CUST@MER S!GNATURE”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Cutting Signature box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 cut signature box by manually set area.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 Locate the keywords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 Locate the closest horizontal line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 Cut above and below the horizontal line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350" y="2208229"/>
            <a:ext cx="2674750" cy="7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Network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59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In order to detect whether or not a certain image is of a signature                          we will be utilizing a Convolutional Neural Network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Specifically designed for object detected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Heavily supported by OpenCV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Five layers: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-Convolutional Layer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-Pooling layer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-ReLu layer (Rectified Linear Units)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Softmax regression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 Fully connected layer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95" y="1214445"/>
            <a:ext cx="4538476" cy="15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Applying a feature kernel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Combining new values into a convolved image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Displaying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678675"/>
            <a:ext cx="85206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Eric Yuann’s convolutional neural network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Originally designed for understanding the MNIST handwritten data set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Debug / complete / implement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Understanding the MNIST ubyte format for unzipping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Understanding Eric Yuann’s specific implementation of the Conv Net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Back engineering the specific methods to suit our purposes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Splitting training and testing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Creating kernel loading capability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 Redefining input detection to fit .PNG format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 creation of a program that, when submitted a form, can scan and determine if a signature line is present and then judge whether the signature line </a:t>
            </a:r>
            <a:r>
              <a:rPr lang="en"/>
              <a:t>possesses</a:t>
            </a:r>
            <a:r>
              <a:rPr lang="en"/>
              <a:t> a binding mark.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Our client is CDK Global that have an interest in improving accuracy and response time to potentially missed signatures on their documents.</a:t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Progress Report: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Introduction</a:t>
            </a:r>
            <a:br>
              <a:rPr lang="en"/>
            </a:br>
            <a:r>
              <a:rPr lang="en"/>
              <a:t>	Non-code Progress</a:t>
            </a:r>
            <a:br>
              <a:rPr lang="en"/>
            </a:br>
            <a:r>
              <a:rPr lang="en"/>
              <a:t>	Goals</a:t>
            </a:r>
            <a:br>
              <a:rPr lang="en"/>
            </a:br>
            <a:r>
              <a:rPr lang="en"/>
              <a:t>	General Problem and Solution</a:t>
            </a:r>
            <a:br>
              <a:rPr lang="en"/>
            </a:br>
            <a:r>
              <a:rPr lang="en"/>
              <a:t>	OCR Tesseract</a:t>
            </a:r>
            <a:br>
              <a:rPr lang="en"/>
            </a:br>
            <a:r>
              <a:rPr lang="en"/>
              <a:t>	Demo Part 1</a:t>
            </a:r>
            <a:br>
              <a:rPr lang="en"/>
            </a:br>
            <a:r>
              <a:rPr lang="en"/>
              <a:t>	Convolutional Network</a:t>
            </a:r>
            <a:br>
              <a:rPr lang="en"/>
            </a:br>
            <a:r>
              <a:rPr lang="en"/>
              <a:t>	Demo Part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Been Doing Outside of Code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Schedules have been changed, new meeting times established for: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TA: 1:00pm to 1:20pm on Thursdays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Client: 2:30pm to 3:00pm on Thursdays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Group Meetings: 3:00pm to 4:00pm on MWF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Been Doing Outside of Code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Restructuring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GitHub Repository has gone under a signficiant overhaul in preperation for</a:t>
            </a:r>
            <a:br>
              <a:rPr lang="en"/>
            </a:br>
            <a:r>
              <a:rPr lang="en"/>
              <a:t>		showing to our client.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Locked in a format for accomplishing our main objective: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Image Conversion -&gt; OCR Tesseract -&gt; Convolutional Network -&gt; Result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- What remains to be done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of Network: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Need to expand on training set to improve accuracy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Include a greater variety of forms to ensure it can work with different setups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stretch goals we now have in sight include: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Multi-form recognition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License detection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Solutions Overview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general notes on problems we have encountered: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Version differences have during installation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Installation of key software has proven difficult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Document layout was able to confuse certain parts of program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Locating Signature Box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main idea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99500" y="2007475"/>
            <a:ext cx="2067300" cy="243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519350" y="2236200"/>
            <a:ext cx="17877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 an example document that we want to show how our signature location program works.</a:t>
            </a:r>
            <a:endParaRPr/>
          </a:p>
        </p:txBody>
      </p:sp>
      <p:grpSp>
        <p:nvGrpSpPr>
          <p:cNvPr id="100" name="Shape 100"/>
          <p:cNvGrpSpPr/>
          <p:nvPr/>
        </p:nvGrpSpPr>
        <p:grpSpPr>
          <a:xfrm>
            <a:off x="1088600" y="4094875"/>
            <a:ext cx="1168500" cy="349500"/>
            <a:chOff x="1088600" y="4094875"/>
            <a:chExt cx="1168500" cy="349500"/>
          </a:xfrm>
        </p:grpSpPr>
        <p:cxnSp>
          <p:nvCxnSpPr>
            <p:cNvPr id="101" name="Shape 101"/>
            <p:cNvCxnSpPr/>
            <p:nvPr/>
          </p:nvCxnSpPr>
          <p:spPr>
            <a:xfrm flipH="1" rot="10800000">
              <a:off x="1088600" y="4174800"/>
              <a:ext cx="1168500" cy="9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02" name="Shape 102"/>
            <p:cNvSpPr txBox="1"/>
            <p:nvPr/>
          </p:nvSpPr>
          <p:spPr>
            <a:xfrm>
              <a:off x="1088600" y="4094875"/>
              <a:ext cx="9987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Signature</a:t>
              </a:r>
              <a:endParaRPr/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399500" y="1588000"/>
            <a:ext cx="1298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Page analysis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4" name="Shape 104"/>
          <p:cNvCxnSpPr/>
          <p:nvPr/>
        </p:nvCxnSpPr>
        <p:spPr>
          <a:xfrm>
            <a:off x="2556675" y="3225925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3325825" y="1588000"/>
            <a:ext cx="18876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Convert image to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425725" y="2138900"/>
            <a:ext cx="17877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Document 1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is an example document that we want to show how our signature location program works.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072650" y="4035000"/>
            <a:ext cx="998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Signature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5555475" y="3135600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6581700" y="1588000"/>
            <a:ext cx="1677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Search: Signature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581700" y="2138900"/>
            <a:ext cx="17877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Document 1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is an example document that we want to show how our signature location program works.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7260900" y="4035000"/>
            <a:ext cx="998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230850" y="4084850"/>
            <a:ext cx="1028700" cy="349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Locating Signature Box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11700" y="101772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Software and technique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19" name="Shape 119"/>
          <p:cNvGraphicFramePr/>
          <p:nvPr/>
        </p:nvGraphicFramePr>
        <p:xfrm>
          <a:off x="311700" y="158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{F92F4704-A274-4325-AC62-DC6106A5C1DB}</a:tableStyleId>
              </a:tblPr>
              <a:tblGrid>
                <a:gridCol w="2840200"/>
                <a:gridCol w="2840200"/>
                <a:gridCol w="2840200"/>
              </a:tblGrid>
              <a:tr h="3127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Tech: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Optical character recognition (OCR) is a technique of converting images to machine encoded text.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-This is commonly used technique to convert image to text.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Software: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ImageMagic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ImageMagic is free and open source software that can create, edit, compose, or convert bitmap images.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-Supports 11 different image types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-It supports different programming languages including C++, Java, and Python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OCR Tesseract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OCR Tesseract is an open source free character recognition engine.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-Supports 10 different programming language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-Recognize more than 100 different languages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-Trainable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 location alpha program demo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