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C2A8B3-041E-4FB1-A717-3C43439F81F6}">
  <a:tblStyle styleId="{FEC2A8B3-041E-4FB1-A717-3C43439F8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CDK Data Stream 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Spring Progress Report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Geddings, Inhyuk Lee, Juan Mugica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311700" y="1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{FEC2A8B3-041E-4FB1-A717-3C43439F81F6}</a:tableStyleId>
              </a:tblPr>
              <a:tblGrid>
                <a:gridCol w="3797000"/>
                <a:gridCol w="651800"/>
                <a:gridCol w="4071800"/>
              </a:tblGrid>
              <a:tr h="3333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Line detection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Problem: difficulties detecting full length of line.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Solution: combine all the overlapping lines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Sign line boundary setting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Problem: On some document, program set random sign line boundary.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Search: sample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This is sample paragraph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This is second line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Solution: After segmenting the page, segment each paragraph into words.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This is sample paragraph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This is second line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Shape 134"/>
          <p:cNvCxnSpPr/>
          <p:nvPr/>
        </p:nvCxnSpPr>
        <p:spPr>
          <a:xfrm flipH="1" rot="10800000">
            <a:off x="404950" y="2514825"/>
            <a:ext cx="13782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1061750" y="2571750"/>
            <a:ext cx="21849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2002725" y="2493525"/>
            <a:ext cx="1656000" cy="2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404950" y="3548150"/>
            <a:ext cx="13782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1061750" y="3605075"/>
            <a:ext cx="21849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2002725" y="3526850"/>
            <a:ext cx="1656000" cy="2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 flipH="1" rot="10800000">
            <a:off x="404950" y="4234250"/>
            <a:ext cx="32253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1939475" y="3850525"/>
            <a:ext cx="0" cy="20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/>
          <p:nvPr/>
        </p:nvSpPr>
        <p:spPr>
          <a:xfrm>
            <a:off x="4830875" y="2802435"/>
            <a:ext cx="18045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99800" y="4113200"/>
            <a:ext cx="546900" cy="20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311700" y="1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{FEC2A8B3-041E-4FB1-A717-3C43439F81F6}</a:tableStyleId>
              </a:tblPr>
              <a:tblGrid>
                <a:gridCol w="3797000"/>
                <a:gridCol w="651800"/>
                <a:gridCol w="4071800"/>
              </a:tblGrid>
              <a:tr h="333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Search Method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Program have difficulties locating signature box when signature is written over the searching word.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Original idea: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“SIGNATURE” = “S!GNATURE”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Tesseract OCR cut offs non word part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“SIGN&amp;$URE” -&gt; “SIGN”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Detecting different types of sign line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Our current version only detect the sign line that has sign line at top of the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Signature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 need to update our software to locate the different form of sign line such as sign line that has sign line at right side of the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Signature: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0" name="Shape 150"/>
          <p:cNvCxnSpPr/>
          <p:nvPr/>
        </p:nvCxnSpPr>
        <p:spPr>
          <a:xfrm>
            <a:off x="4830925" y="2635700"/>
            <a:ext cx="30690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5749075" y="4145025"/>
            <a:ext cx="22431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Successfully</a:t>
            </a:r>
            <a:r>
              <a:rPr lang="en"/>
              <a:t> trained net to detect signatures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100% accuracy over tested documents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save architecture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load architecture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resume training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examine specific result indexes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Network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59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Achieving higher correctness percentages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Widening the testing pool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Widening the sample pool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Negative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specific training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Document Scans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segments a document and feeds segments to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Colors positive segments green and negative segments 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Pros: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Can locate signatures without the need of finding specific spots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-  Cons: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Machine text proved to create a large amount of inconsistency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78675"/>
            <a:ext cx="85206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-Gather more results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Look at way of narrowing signature containing spaces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Debug / comment /complete /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creation of a program that, when submitted a form, can scan and determine if a signature line is present and then judge whether the signature line </a:t>
            </a:r>
            <a:r>
              <a:rPr lang="en"/>
              <a:t>possesses</a:t>
            </a:r>
            <a:r>
              <a:rPr lang="en"/>
              <a:t> a binding mark.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Our client is CDK Global that have an interest in improving accuracy and response time to potentially missed signatures on their documents.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Progress Report: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Introduction</a:t>
            </a:r>
            <a:br>
              <a:rPr lang="en"/>
            </a:br>
            <a:r>
              <a:rPr lang="en"/>
              <a:t>	Non-code Progress</a:t>
            </a:r>
            <a:br>
              <a:rPr lang="en"/>
            </a:br>
            <a:r>
              <a:rPr lang="en"/>
              <a:t>	Goals</a:t>
            </a:r>
            <a:br>
              <a:rPr lang="en"/>
            </a:br>
            <a:r>
              <a:rPr lang="en"/>
              <a:t>	General Problem and Solution</a:t>
            </a:r>
            <a:br>
              <a:rPr lang="en"/>
            </a:br>
            <a:r>
              <a:rPr lang="en"/>
              <a:t>	ImageMagick (Bash)</a:t>
            </a:r>
            <a:br>
              <a:rPr lang="en"/>
            </a:br>
            <a:r>
              <a:rPr lang="en"/>
              <a:t>	OCR Tesseract</a:t>
            </a:r>
            <a:br>
              <a:rPr lang="en"/>
            </a:br>
            <a:r>
              <a:rPr lang="en"/>
              <a:t>	Convolutional Network</a:t>
            </a:r>
            <a:br>
              <a:rPr lang="en"/>
            </a:br>
            <a:r>
              <a:rPr lang="en"/>
              <a:t>	</a:t>
            </a:r>
            <a:r>
              <a:rPr lang="en"/>
              <a:t>Demo Part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 Outside of Code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TA/Client/Group Meetings have resumed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Final version of poster completed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Sign-up and Waiver release forms completed for Expo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 Demo &amp; Handoff: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Demo was completed and </a:t>
            </a:r>
            <a:r>
              <a:rPr lang="en"/>
              <a:t>preparation</a:t>
            </a:r>
            <a:r>
              <a:rPr lang="en"/>
              <a:t> for handoff has started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 Outside of Code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Restructuring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GitHub Repository has gone under a signficiant overhaul in preperation for</a:t>
            </a:r>
            <a:br>
              <a:rPr lang="en"/>
            </a:br>
            <a:r>
              <a:rPr lang="en"/>
              <a:t>		showing to our client.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Locked in a format for accomplishing our main objective: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Image Conversion -&gt; OCR Tesseract -&gt; Convolutional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- What remains to be done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Development: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Size </a:t>
            </a:r>
            <a:r>
              <a:rPr lang="en"/>
              <a:t>constraints</a:t>
            </a:r>
            <a:r>
              <a:rPr lang="en"/>
              <a:t> are not an issue, all new training sets help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Ensure new alterations to OpenCV can handle all forms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OCR final fixes: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Ensure that all previous bugs have been truly squashed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 Overview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general notes on problems we have encountered: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Installation of key software was difficult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We didn’t consider including version numbers in installation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OCR continued to carry bugs with it in line segmenting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OpenCV adjustments have unique problems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ImageMagick and Bash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protect the request for modularity we avoided Magick++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concluded a bash script that holds the conversion will suffice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portion required the layout of: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Script accesses folder with </a:t>
            </a:r>
            <a:r>
              <a:rPr lang="en"/>
              <a:t>PDFs</a:t>
            </a:r>
            <a:br>
              <a:rPr lang="en"/>
            </a:br>
            <a:r>
              <a:rPr lang="en"/>
              <a:t>	PDFs are then converted into individual pictures per page</a:t>
            </a:r>
            <a:br>
              <a:rPr lang="en"/>
            </a:br>
            <a:r>
              <a:rPr lang="en"/>
              <a:t>	These images are stored into a new directory</a:t>
            </a:r>
            <a:br>
              <a:rPr lang="en"/>
            </a:br>
            <a:r>
              <a:rPr lang="en"/>
              <a:t>	Call the OCR/Network portion and direct it to the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Locating Signature Box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main idea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99500" y="2007475"/>
            <a:ext cx="2067300" cy="24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9350" y="22362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 an example document that we want to show how our signature location program works.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1088600" y="4094875"/>
            <a:ext cx="1168500" cy="349500"/>
            <a:chOff x="1088600" y="4094875"/>
            <a:chExt cx="1168500" cy="349500"/>
          </a:xfrm>
        </p:grpSpPr>
        <p:cxnSp>
          <p:nvCxnSpPr>
            <p:cNvPr id="107" name="Shape 107"/>
            <p:cNvCxnSpPr/>
            <p:nvPr/>
          </p:nvCxnSpPr>
          <p:spPr>
            <a:xfrm flipH="1" rot="10800000">
              <a:off x="1088600" y="4174800"/>
              <a:ext cx="1168500" cy="9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 txBox="1"/>
            <p:nvPr/>
          </p:nvSpPr>
          <p:spPr>
            <a:xfrm>
              <a:off x="1088600" y="4094875"/>
              <a:ext cx="9987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Signature</a:t>
              </a:r>
              <a:endParaRPr/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399500" y="1588000"/>
            <a:ext cx="1298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Page analysis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2556675" y="3225925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3325825" y="1588000"/>
            <a:ext cx="18876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Convert image to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425725" y="21389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is an example document that we want to show how our signature location program works.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072650" y="4035000"/>
            <a:ext cx="99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5555475" y="3135600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6581700" y="1588000"/>
            <a:ext cx="1677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Search: Signature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6581700" y="21389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is an example document that we want to show how our signature location program works.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260900" y="4035000"/>
            <a:ext cx="99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106100" y="3850250"/>
            <a:ext cx="1168500" cy="349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3902850" y="4130575"/>
            <a:ext cx="11685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7091100" y="4130575"/>
            <a:ext cx="11685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Locating Signature Box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1700" y="10177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Software and technique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685275" y="15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{FEC2A8B3-041E-4FB1-A717-3C43439F81F6}</a:tableStyleId>
              </a:tblPr>
              <a:tblGrid>
                <a:gridCol w="3897800"/>
                <a:gridCol w="4138650"/>
              </a:tblGrid>
              <a:tr h="3127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Tech: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Optical character recognition (OCR) is a technique of converting images to machine encoded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-This is commonly used technique to convert image to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Software: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OCR Tesseract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OCR Tesseract is an open source free character recognition engine.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-Supports 10 different programming language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-Recognize more than 100 different languages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-Trainable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