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4DBFF6-DA18-4AC0-90F8-6C14E18FC961}">
  <a:tblStyle styleId="{DD4DBFF6-DA18-4AC0-90F8-6C14E18FC9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CDK Data Stream AI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Spring Progress Report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Geddings, Inhyuk Lee, Juan Mugica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graphicFrame>
        <p:nvGraphicFramePr>
          <p:cNvPr id="133" name="Shape 133"/>
          <p:cNvGraphicFramePr/>
          <p:nvPr/>
        </p:nvGraphicFramePr>
        <p:xfrm>
          <a:off x="311700" y="12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{DD4DBFF6-DA18-4AC0-90F8-6C14E18FC961}</a:tableStyleId>
              </a:tblPr>
              <a:tblGrid>
                <a:gridCol w="3797000"/>
                <a:gridCol w="651800"/>
                <a:gridCol w="4071800"/>
              </a:tblGrid>
              <a:tr h="3333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Line detection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Problem: difficulties detecting full length of line.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Solution: combine all the overlapping lines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Sign line boundary setting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Problem: On some document, program set random sign line boundary.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Search: sample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This is sample paragraph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This is second line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Solution: After segmenting the page, segment each paragraph into words.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This is sample paragraph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This is second line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4" name="Shape 134"/>
          <p:cNvCxnSpPr/>
          <p:nvPr/>
        </p:nvCxnSpPr>
        <p:spPr>
          <a:xfrm flipH="1" rot="10800000">
            <a:off x="404950" y="2514825"/>
            <a:ext cx="1378200" cy="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/>
          <p:nvPr/>
        </p:nvCxnSpPr>
        <p:spPr>
          <a:xfrm flipH="1" rot="10800000">
            <a:off x="1061750" y="2571750"/>
            <a:ext cx="2184900" cy="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Shape 136"/>
          <p:cNvCxnSpPr/>
          <p:nvPr/>
        </p:nvCxnSpPr>
        <p:spPr>
          <a:xfrm flipH="1" rot="10800000">
            <a:off x="2002725" y="2493525"/>
            <a:ext cx="1656000" cy="2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Shape 137"/>
          <p:cNvCxnSpPr/>
          <p:nvPr/>
        </p:nvCxnSpPr>
        <p:spPr>
          <a:xfrm flipH="1" rot="10800000">
            <a:off x="404950" y="3548150"/>
            <a:ext cx="1378200" cy="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Shape 138"/>
          <p:cNvCxnSpPr/>
          <p:nvPr/>
        </p:nvCxnSpPr>
        <p:spPr>
          <a:xfrm flipH="1" rot="10800000">
            <a:off x="1061750" y="3605075"/>
            <a:ext cx="2184900" cy="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Shape 139"/>
          <p:cNvCxnSpPr/>
          <p:nvPr/>
        </p:nvCxnSpPr>
        <p:spPr>
          <a:xfrm flipH="1" rot="10800000">
            <a:off x="2002725" y="3526850"/>
            <a:ext cx="1656000" cy="2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Shape 140"/>
          <p:cNvCxnSpPr/>
          <p:nvPr/>
        </p:nvCxnSpPr>
        <p:spPr>
          <a:xfrm flipH="1" rot="10800000">
            <a:off x="404950" y="4234250"/>
            <a:ext cx="3225300" cy="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Shape 141"/>
          <p:cNvCxnSpPr/>
          <p:nvPr/>
        </p:nvCxnSpPr>
        <p:spPr>
          <a:xfrm>
            <a:off x="1939475" y="3850525"/>
            <a:ext cx="0" cy="20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Shape 142"/>
          <p:cNvSpPr/>
          <p:nvPr/>
        </p:nvSpPr>
        <p:spPr>
          <a:xfrm>
            <a:off x="4830875" y="2802435"/>
            <a:ext cx="18045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299800" y="4113200"/>
            <a:ext cx="546900" cy="20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graphicFrame>
        <p:nvGraphicFramePr>
          <p:cNvPr id="149" name="Shape 149"/>
          <p:cNvGraphicFramePr/>
          <p:nvPr/>
        </p:nvGraphicFramePr>
        <p:xfrm>
          <a:off x="311700" y="12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{DD4DBFF6-DA18-4AC0-90F8-6C14E18FC961}</a:tableStyleId>
              </a:tblPr>
              <a:tblGrid>
                <a:gridCol w="3797000"/>
                <a:gridCol w="651800"/>
                <a:gridCol w="4071800"/>
              </a:tblGrid>
              <a:tr h="333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Search Method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Program have difficulties locating signature box when signature is written over the searching word.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Original idea: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“SIGNATURE” = “S!GNATURE”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Tesseract OCR cut offs non word part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“SIGN&amp;$URE” -&gt; “SIGN”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Detecting different types of sign line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Our current version only detect the sign line that has sign line at top of the text.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Signature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 need to update our software to locate the different form of sign line such as sign line that has sign line at right side of the text.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Signature: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0" name="Shape 150"/>
          <p:cNvCxnSpPr/>
          <p:nvPr/>
        </p:nvCxnSpPr>
        <p:spPr>
          <a:xfrm>
            <a:off x="4830925" y="2635700"/>
            <a:ext cx="3069000" cy="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Shape 151"/>
          <p:cNvCxnSpPr/>
          <p:nvPr/>
        </p:nvCxnSpPr>
        <p:spPr>
          <a:xfrm>
            <a:off x="5749075" y="4145025"/>
            <a:ext cx="2243100" cy="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Network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59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- Achieving higher correctness percentages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- Widening the testing pool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- Widening the sample pool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- Negative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input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specific training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Successfully</a:t>
            </a:r>
            <a:r>
              <a:rPr lang="en"/>
              <a:t> trained net to detect signatures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100% accuracy over tested documents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Capability to save architecture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Capability to load architecture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Capability to resume training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Capability examine specific result indexes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Document Scans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Fully segments a document and feeds segments to neural network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Colors positive segments green and negative segments red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Pros: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Can locate signatures without the need of finding specific spots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-  Cons: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 Machine text proved to create a large amount of inconsistency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Forward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678675"/>
            <a:ext cx="8520600" cy="28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-Gather more results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Look at way of narrowing signature containing spaces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Debug / comment /complete /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Understanding the MNIST ubyte format for unzipping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Understanding Eric Yuann’s specific implementation of the Conv Net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Back engineering the specific methods to suit our purposes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 Splitting training and testing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 Creating kernel loading capability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- Redefining input detection to fit .PNG format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 recap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last time: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neural network now takes picture inputs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Trained with over 90,000 iterations, it now has a 91% accuracy rating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Saving and loading now allows the user to utilize existing architectures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The creation of a program that, when submitted a form, can scan and determine if a signature line is present and then judge whether the signature line </a:t>
            </a:r>
            <a:r>
              <a:rPr lang="en"/>
              <a:t>possesses</a:t>
            </a:r>
            <a:r>
              <a:rPr lang="en"/>
              <a:t> a binding mark.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Our client is CDK Global that have an interest in improving accuracy and response time to potentially missed signatures on their documents.</a:t>
            </a:r>
            <a:endParaRPr/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of Progress Report: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Introduction</a:t>
            </a:r>
            <a:br>
              <a:rPr lang="en"/>
            </a:br>
            <a:r>
              <a:rPr lang="en"/>
              <a:t>	Non-code Progress</a:t>
            </a:r>
            <a:br>
              <a:rPr lang="en"/>
            </a:br>
            <a:r>
              <a:rPr lang="en"/>
              <a:t>	Goals</a:t>
            </a:r>
            <a:br>
              <a:rPr lang="en"/>
            </a:br>
            <a:r>
              <a:rPr lang="en"/>
              <a:t>	General Problem and Solution</a:t>
            </a:r>
            <a:br>
              <a:rPr lang="en"/>
            </a:br>
            <a:r>
              <a:rPr lang="en"/>
              <a:t>	ImageMagick (Bash)</a:t>
            </a:r>
            <a:br>
              <a:rPr lang="en"/>
            </a:br>
            <a:r>
              <a:rPr lang="en"/>
              <a:t>	OCR Tesseract</a:t>
            </a:r>
            <a:br>
              <a:rPr lang="en"/>
            </a:br>
            <a:r>
              <a:rPr lang="en"/>
              <a:t>	Convolutional Network</a:t>
            </a:r>
            <a:br>
              <a:rPr lang="en"/>
            </a:br>
            <a:r>
              <a:rPr lang="en"/>
              <a:t>	</a:t>
            </a:r>
            <a:r>
              <a:rPr lang="en"/>
              <a:t>Demo Part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Been Doing Outside of Code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TA/Client/Group Meetings have resumed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Final version of poster completed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Sign-up and Waiver release forms completed for Expo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Client Demo &amp; Handoff: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Demo was completed and </a:t>
            </a:r>
            <a:r>
              <a:rPr lang="en"/>
              <a:t>preparation</a:t>
            </a:r>
            <a:r>
              <a:rPr lang="en"/>
              <a:t> for handoff has started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Been Doing Outside of Code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Restructuring</a:t>
            </a:r>
            <a:r>
              <a:rPr lang="en"/>
              <a:t>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GitHub Repository has gone under a signficiant overhaul in preperation for</a:t>
            </a:r>
            <a:br>
              <a:rPr lang="en"/>
            </a:br>
            <a:r>
              <a:rPr lang="en"/>
              <a:t>		showing to our client.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Locked in a format for accomplishing our main objective: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Image Conversion -&gt; OCR Tesseract -&gt; Convolutional Network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- What remains to be done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Development: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Size </a:t>
            </a:r>
            <a:r>
              <a:rPr lang="en"/>
              <a:t>constraints</a:t>
            </a:r>
            <a:r>
              <a:rPr lang="en"/>
              <a:t> are not an issue, all new training sets help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Ensure new alterations to OpenCV can handle all forms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OCR final fixes: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Ensure that all previous bugs have been truly squashed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Solutions Overview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general notes on problems we have encountered: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Installation of key software was difficult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We didn’t consider including version numbers in installation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OCR continued to carry bugs with it in line segmenting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OpenCV adjustments have unique problems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ImageMagick and Bash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protect the request for modularity we avoided Magick++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concluded a bash script that holds the conversion will suffice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portion required the layout of: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Script accesses folder with </a:t>
            </a:r>
            <a:r>
              <a:rPr lang="en"/>
              <a:t>PDFs</a:t>
            </a:r>
            <a:br>
              <a:rPr lang="en"/>
            </a:br>
            <a:r>
              <a:rPr lang="en"/>
              <a:t>	PDFs are then converted into individual pictures per page</a:t>
            </a:r>
            <a:br>
              <a:rPr lang="en"/>
            </a:br>
            <a:r>
              <a:rPr lang="en"/>
              <a:t>	These images are stored into a new directory</a:t>
            </a:r>
            <a:br>
              <a:rPr lang="en"/>
            </a:br>
            <a:r>
              <a:rPr lang="en"/>
              <a:t>	Call the OCR/Network portion and direct it to the images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Locating Signature Box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main idea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99500" y="2007475"/>
            <a:ext cx="2067300" cy="243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519350" y="2236200"/>
            <a:ext cx="17877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 an example document that we want to show how our signature location program works.</a:t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1088600" y="4094875"/>
            <a:ext cx="1168500" cy="349500"/>
            <a:chOff x="1088600" y="4094875"/>
            <a:chExt cx="1168500" cy="349500"/>
          </a:xfrm>
        </p:grpSpPr>
        <p:cxnSp>
          <p:nvCxnSpPr>
            <p:cNvPr id="107" name="Shape 107"/>
            <p:cNvCxnSpPr/>
            <p:nvPr/>
          </p:nvCxnSpPr>
          <p:spPr>
            <a:xfrm flipH="1" rot="10800000">
              <a:off x="1088600" y="4174800"/>
              <a:ext cx="1168500" cy="9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" name="Shape 108"/>
            <p:cNvSpPr txBox="1"/>
            <p:nvPr/>
          </p:nvSpPr>
          <p:spPr>
            <a:xfrm>
              <a:off x="1088600" y="4094875"/>
              <a:ext cx="9987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Signature</a:t>
              </a:r>
              <a:endParaRPr/>
            </a:p>
          </p:txBody>
        </p:sp>
      </p:grpSp>
      <p:sp>
        <p:nvSpPr>
          <p:cNvPr id="109" name="Shape 109"/>
          <p:cNvSpPr txBox="1"/>
          <p:nvPr/>
        </p:nvSpPr>
        <p:spPr>
          <a:xfrm>
            <a:off x="399500" y="1588000"/>
            <a:ext cx="1298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Page analysis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0" name="Shape 110"/>
          <p:cNvCxnSpPr/>
          <p:nvPr/>
        </p:nvCxnSpPr>
        <p:spPr>
          <a:xfrm>
            <a:off x="2556675" y="3225925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Shape 111"/>
          <p:cNvSpPr txBox="1"/>
          <p:nvPr/>
        </p:nvSpPr>
        <p:spPr>
          <a:xfrm>
            <a:off x="3325825" y="1588000"/>
            <a:ext cx="18876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Convert image to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3425725" y="2138900"/>
            <a:ext cx="17877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Document 1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is an example document that we want to show how our signature location program works.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072650" y="4035000"/>
            <a:ext cx="998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Signature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4" name="Shape 114"/>
          <p:cNvCxnSpPr/>
          <p:nvPr/>
        </p:nvCxnSpPr>
        <p:spPr>
          <a:xfrm>
            <a:off x="5555475" y="3135600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Shape 115"/>
          <p:cNvSpPr txBox="1"/>
          <p:nvPr/>
        </p:nvSpPr>
        <p:spPr>
          <a:xfrm>
            <a:off x="6581700" y="1588000"/>
            <a:ext cx="1677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Search: Signature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6581700" y="2138900"/>
            <a:ext cx="17877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Document 1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is an example document that we want to show how our signature location program works.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7260900" y="4035000"/>
            <a:ext cx="998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Signature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7106100" y="3850250"/>
            <a:ext cx="1168500" cy="349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Shape 119"/>
          <p:cNvCxnSpPr/>
          <p:nvPr/>
        </p:nvCxnSpPr>
        <p:spPr>
          <a:xfrm flipH="1" rot="10800000">
            <a:off x="3902850" y="4130575"/>
            <a:ext cx="1168500" cy="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Shape 120"/>
          <p:cNvCxnSpPr/>
          <p:nvPr/>
        </p:nvCxnSpPr>
        <p:spPr>
          <a:xfrm flipH="1" rot="10800000">
            <a:off x="7091100" y="4130575"/>
            <a:ext cx="1168500" cy="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Locating Signature Box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11700" y="1017725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Software and technique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27" name="Shape 127"/>
          <p:cNvGraphicFramePr/>
          <p:nvPr/>
        </p:nvGraphicFramePr>
        <p:xfrm>
          <a:off x="685275" y="15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{DD4DBFF6-DA18-4AC0-90F8-6C14E18FC961}</a:tableStyleId>
              </a:tblPr>
              <a:tblGrid>
                <a:gridCol w="3897800"/>
                <a:gridCol w="4138650"/>
              </a:tblGrid>
              <a:tr h="3127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Tech: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OCR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Optical character recognition (OCR) is a technique of converting images to machine encoded text.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-This is commonly used technique to convert image to text.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Software: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OCR Tesseract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OCR Tesseract is an open source free character recognition engine.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-Supports 10 different programming language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-Recognize more than 100 different languages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-Trainable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