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4" r:id="rId4"/>
    <p:sldId id="268" r:id="rId5"/>
    <p:sldId id="262" r:id="rId6"/>
    <p:sldId id="260" r:id="rId7"/>
    <p:sldId id="263" r:id="rId8"/>
    <p:sldId id="265" r:id="rId9"/>
    <p:sldId id="261" r:id="rId10"/>
    <p:sldId id="269" r:id="rId11"/>
    <p:sldId id="266" r:id="rId12"/>
    <p:sldId id="259" r:id="rId13"/>
  </p:sldIdLst>
  <p:sldSz cx="12192000" cy="6858000"/>
  <p:notesSz cx="6858000" cy="9144000"/>
  <p:embeddedFontLst>
    <p:embeddedFont>
      <p:font typeface="양재튼튼체B" pitchFamily="18" charset="-127"/>
      <p:regular r:id="rId14"/>
    </p:embeddedFont>
    <p:embeddedFont>
      <p:font typeface="a솜사탕" pitchFamily="18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a비타민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9B66D"/>
    <a:srgbClr val="4D331F"/>
    <a:srgbClr val="7F5C29"/>
    <a:srgbClr val="FD7403"/>
    <a:srgbClr val="FFF7E1"/>
    <a:srgbClr val="FFFDF7"/>
    <a:srgbClr val="4C321F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21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A9E114F6-C24C-4490-8586-EBA1246B0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2"/>
          <a:stretch/>
        </p:blipFill>
        <p:spPr>
          <a:xfrm>
            <a:off x="346972" y="712296"/>
            <a:ext cx="11498053" cy="61457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3E16F665-CC3E-40D1-B081-32E19800727C}"/>
              </a:ext>
            </a:extLst>
          </p:cNvPr>
          <p:cNvGrpSpPr/>
          <p:nvPr userDrawn="1"/>
        </p:nvGrpSpPr>
        <p:grpSpPr>
          <a:xfrm>
            <a:off x="865193" y="633384"/>
            <a:ext cx="10461611" cy="585816"/>
            <a:chOff x="977900" y="633384"/>
            <a:chExt cx="10461611" cy="585816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892C5A60-631B-4F35-A164-12AD7E832FA4}"/>
                </a:ext>
              </a:extLst>
            </p:cNvPr>
            <p:cNvGrpSpPr/>
            <p:nvPr userDrawn="1"/>
          </p:nvGrpSpPr>
          <p:grpSpPr>
            <a:xfrm>
              <a:off x="977900" y="634596"/>
              <a:ext cx="2689222" cy="584604"/>
              <a:chOff x="977900" y="634596"/>
              <a:chExt cx="2689222" cy="584604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CA535F0D-ABAF-4986-BCC7-2A03F2B980AB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="" xmlns:a16="http://schemas.microsoft.com/office/drawing/2014/main" id="{9FC029BE-E4BE-4D8A-A182-8A55AFEC7EBD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="" xmlns:a16="http://schemas.microsoft.com/office/drawing/2014/main" id="{7B739D8B-4D81-4CBE-84DB-850B5CE556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8" name="직선 연결선 87">
                    <a:extLst>
                      <a:ext uri="{FF2B5EF4-FFF2-40B4-BE49-F238E27FC236}">
                        <a16:creationId xmlns="" xmlns:a16="http://schemas.microsoft.com/office/drawing/2014/main" id="{C090984B-44E0-4C70-8E3D-38A51AD982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그룹 80">
                  <a:extLst>
                    <a:ext uri="{FF2B5EF4-FFF2-40B4-BE49-F238E27FC236}">
                      <a16:creationId xmlns="" xmlns:a16="http://schemas.microsoft.com/office/drawing/2014/main" id="{7C194563-A2A4-4999-8030-A0A052B6C134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="" xmlns:a16="http://schemas.microsoft.com/office/drawing/2014/main" id="{684FB4E4-8465-488F-A99B-3D58EFA956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BAD465AC-FF8D-4943-ACB5-84C08EFF85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그룹 81">
                  <a:extLst>
                    <a:ext uri="{FF2B5EF4-FFF2-40B4-BE49-F238E27FC236}">
                      <a16:creationId xmlns="" xmlns:a16="http://schemas.microsoft.com/office/drawing/2014/main" id="{B44F17EA-1559-416D-A1CF-61D04A3EC4B7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="" xmlns:a16="http://schemas.microsoft.com/office/drawing/2014/main" id="{55DBFA81-1C78-41D3-BF52-5ADF82D498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4" name="직선 연결선 83">
                    <a:extLst>
                      <a:ext uri="{FF2B5EF4-FFF2-40B4-BE49-F238E27FC236}">
                        <a16:creationId xmlns="" xmlns:a16="http://schemas.microsoft.com/office/drawing/2014/main" id="{02754A2F-8CFB-4FDD-9C4B-D6FE8FD343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898CB9FA-7FF0-4A15-B1E7-72E3761BEC66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="" xmlns:a16="http://schemas.microsoft.com/office/drawing/2014/main" id="{B2EE962B-D3B3-41B5-BB59-6FE81093014C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78" name="타원 77">
                    <a:extLst>
                      <a:ext uri="{FF2B5EF4-FFF2-40B4-BE49-F238E27FC236}">
                        <a16:creationId xmlns="" xmlns:a16="http://schemas.microsoft.com/office/drawing/2014/main" id="{2D9DD9A8-515C-4E15-90BF-1598BAB0ADD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9" name="직선 연결선 78">
                    <a:extLst>
                      <a:ext uri="{FF2B5EF4-FFF2-40B4-BE49-F238E27FC236}">
                        <a16:creationId xmlns="" xmlns:a16="http://schemas.microsoft.com/office/drawing/2014/main" id="{182ED7EB-44C9-4BCF-9E76-8B7E6FAD66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그룹 71">
                  <a:extLst>
                    <a:ext uri="{FF2B5EF4-FFF2-40B4-BE49-F238E27FC236}">
                      <a16:creationId xmlns="" xmlns:a16="http://schemas.microsoft.com/office/drawing/2014/main" id="{AE800165-39DF-4E63-8F17-4214E6E5F13F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="" xmlns:a16="http://schemas.microsoft.com/office/drawing/2014/main" id="{73355317-5FA6-456B-A728-83EE226D13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7" name="직선 연결선 76">
                    <a:extLst>
                      <a:ext uri="{FF2B5EF4-FFF2-40B4-BE49-F238E27FC236}">
                        <a16:creationId xmlns="" xmlns:a16="http://schemas.microsoft.com/office/drawing/2014/main" id="{0D0CA76D-5878-47D0-90E6-59EF24C93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그룹 72">
                  <a:extLst>
                    <a:ext uri="{FF2B5EF4-FFF2-40B4-BE49-F238E27FC236}">
                      <a16:creationId xmlns="" xmlns:a16="http://schemas.microsoft.com/office/drawing/2014/main" id="{8C60AD4F-FDC4-4EBB-B60B-F6D9FE5A9182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74" name="타원 73">
                    <a:extLst>
                      <a:ext uri="{FF2B5EF4-FFF2-40B4-BE49-F238E27FC236}">
                        <a16:creationId xmlns="" xmlns:a16="http://schemas.microsoft.com/office/drawing/2014/main" id="{76101676-4242-4BF3-85DC-9C34D307E2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5" name="직선 연결선 74">
                    <a:extLst>
                      <a:ext uri="{FF2B5EF4-FFF2-40B4-BE49-F238E27FC236}">
                        <a16:creationId xmlns="" xmlns:a16="http://schemas.microsoft.com/office/drawing/2014/main" id="{20FA908F-27A3-4228-8468-6246E63E58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8EAD5699-C255-451D-8615-B7349D92445B}"/>
                </a:ext>
              </a:extLst>
            </p:cNvPr>
            <p:cNvGrpSpPr/>
            <p:nvPr userDrawn="1"/>
          </p:nvGrpSpPr>
          <p:grpSpPr>
            <a:xfrm>
              <a:off x="3892546" y="634192"/>
              <a:ext cx="2689222" cy="584604"/>
              <a:chOff x="977900" y="634596"/>
              <a:chExt cx="2689222" cy="584604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3B294C9E-EDF5-4855-985D-A4E59B93DD47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="" xmlns:a16="http://schemas.microsoft.com/office/drawing/2014/main" id="{FB2F0479-DAD5-4191-9229-893F544714D6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="" xmlns:a16="http://schemas.microsoft.com/office/drawing/2014/main" id="{6AE07F78-9897-4B2E-A042-BDAA563E41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8" name="직선 연결선 67">
                    <a:extLst>
                      <a:ext uri="{FF2B5EF4-FFF2-40B4-BE49-F238E27FC236}">
                        <a16:creationId xmlns="" xmlns:a16="http://schemas.microsoft.com/office/drawing/2014/main" id="{5EA98296-AD6D-4C8F-8A3C-7A15701202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>
                  <a:extLst>
                    <a:ext uri="{FF2B5EF4-FFF2-40B4-BE49-F238E27FC236}">
                      <a16:creationId xmlns="" xmlns:a16="http://schemas.microsoft.com/office/drawing/2014/main" id="{A3796354-2F76-465B-9D77-DFEA128B5DFC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="" xmlns:a16="http://schemas.microsoft.com/office/drawing/2014/main" id="{0AE13BA5-DCE3-43A1-B5D4-0035B56CF2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6" name="직선 연결선 65">
                    <a:extLst>
                      <a:ext uri="{FF2B5EF4-FFF2-40B4-BE49-F238E27FC236}">
                        <a16:creationId xmlns="" xmlns:a16="http://schemas.microsoft.com/office/drawing/2014/main" id="{ACA235E9-790F-4701-93DC-78C9287D14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>
                  <a:extLst>
                    <a:ext uri="{FF2B5EF4-FFF2-40B4-BE49-F238E27FC236}">
                      <a16:creationId xmlns="" xmlns:a16="http://schemas.microsoft.com/office/drawing/2014/main" id="{B98077F5-B88B-4DAE-8146-FF2FE900C8C3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63" name="타원 62">
                    <a:extLst>
                      <a:ext uri="{FF2B5EF4-FFF2-40B4-BE49-F238E27FC236}">
                        <a16:creationId xmlns="" xmlns:a16="http://schemas.microsoft.com/office/drawing/2014/main" id="{BD7B6C1C-EEAB-4F27-A57C-ED4200A91D5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4" name="직선 연결선 63">
                    <a:extLst>
                      <a:ext uri="{FF2B5EF4-FFF2-40B4-BE49-F238E27FC236}">
                        <a16:creationId xmlns="" xmlns:a16="http://schemas.microsoft.com/office/drawing/2014/main" id="{60D04158-5D26-45B3-8A00-090E6A0288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0177A004-4BA0-4E31-8BFB-19E672AC3903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="" xmlns:a16="http://schemas.microsoft.com/office/drawing/2014/main" id="{FECF40F1-1E8B-4C2D-835B-F9B872EAD79F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="" xmlns:a16="http://schemas.microsoft.com/office/drawing/2014/main" id="{5B872316-25CA-490B-8B75-6960D52A2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9" name="직선 연결선 58">
                    <a:extLst>
                      <a:ext uri="{FF2B5EF4-FFF2-40B4-BE49-F238E27FC236}">
                        <a16:creationId xmlns="" xmlns:a16="http://schemas.microsoft.com/office/drawing/2014/main" id="{FFC9D93F-5F52-4684-8788-9763B2DB55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그룹 51">
                  <a:extLst>
                    <a:ext uri="{FF2B5EF4-FFF2-40B4-BE49-F238E27FC236}">
                      <a16:creationId xmlns="" xmlns:a16="http://schemas.microsoft.com/office/drawing/2014/main" id="{83802739-C377-4BB3-9647-98811F9EBE6C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="" xmlns:a16="http://schemas.microsoft.com/office/drawing/2014/main" id="{4BA0474A-71BF-47FD-B977-4A3E3F4B6F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7" name="직선 연결선 56">
                    <a:extLst>
                      <a:ext uri="{FF2B5EF4-FFF2-40B4-BE49-F238E27FC236}">
                        <a16:creationId xmlns="" xmlns:a16="http://schemas.microsoft.com/office/drawing/2014/main" id="{30066340-1967-4A15-8930-258D2F5C92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>
                  <a:extLst>
                    <a:ext uri="{FF2B5EF4-FFF2-40B4-BE49-F238E27FC236}">
                      <a16:creationId xmlns="" xmlns:a16="http://schemas.microsoft.com/office/drawing/2014/main" id="{1141F96D-C24D-45D1-B1A5-D00D56581920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="" xmlns:a16="http://schemas.microsoft.com/office/drawing/2014/main" id="{221662A1-B2B9-4BE1-AB50-C9A186C710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5" name="직선 연결선 54">
                    <a:extLst>
                      <a:ext uri="{FF2B5EF4-FFF2-40B4-BE49-F238E27FC236}">
                        <a16:creationId xmlns="" xmlns:a16="http://schemas.microsoft.com/office/drawing/2014/main" id="{C6F5F9B1-DA83-4B95-B3AC-9BD4AB2BA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E0BC533F-05D0-4152-BD58-3397A504D6B7}"/>
                </a:ext>
              </a:extLst>
            </p:cNvPr>
            <p:cNvGrpSpPr/>
            <p:nvPr userDrawn="1"/>
          </p:nvGrpSpPr>
          <p:grpSpPr>
            <a:xfrm>
              <a:off x="6807192" y="633788"/>
              <a:ext cx="2689222" cy="584604"/>
              <a:chOff x="977900" y="634596"/>
              <a:chExt cx="2689222" cy="58460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3CCF4C5A-3874-4CD7-82B8-833F1BDA8587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="" xmlns:a16="http://schemas.microsoft.com/office/drawing/2014/main" id="{F0012A89-4FFD-47E3-926C-89DC88316B4B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47" name="타원 46">
                    <a:extLst>
                      <a:ext uri="{FF2B5EF4-FFF2-40B4-BE49-F238E27FC236}">
                        <a16:creationId xmlns="" xmlns:a16="http://schemas.microsoft.com/office/drawing/2014/main" id="{1D6F5788-224A-4B32-A490-9E1DCE1978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="" xmlns:a16="http://schemas.microsoft.com/office/drawing/2014/main" id="{9D35AFD6-CA8D-433D-A431-ED11D31B48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>
                  <a:extLst>
                    <a:ext uri="{FF2B5EF4-FFF2-40B4-BE49-F238E27FC236}">
                      <a16:creationId xmlns="" xmlns:a16="http://schemas.microsoft.com/office/drawing/2014/main" id="{3EB7D3CE-70FF-4AB4-B9E0-67BDE564E0F4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="" xmlns:a16="http://schemas.microsoft.com/office/drawing/2014/main" id="{1A243F04-FA27-4150-8416-B89A490537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6" name="직선 연결선 45">
                    <a:extLst>
                      <a:ext uri="{FF2B5EF4-FFF2-40B4-BE49-F238E27FC236}">
                        <a16:creationId xmlns="" xmlns:a16="http://schemas.microsoft.com/office/drawing/2014/main" id="{C39FCADE-09C6-414E-B886-231979034D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그룹 41">
                  <a:extLst>
                    <a:ext uri="{FF2B5EF4-FFF2-40B4-BE49-F238E27FC236}">
                      <a16:creationId xmlns="" xmlns:a16="http://schemas.microsoft.com/office/drawing/2014/main" id="{FB0953BB-5CD2-488A-8274-3BBDC268ECC7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43" name="타원 42">
                    <a:extLst>
                      <a:ext uri="{FF2B5EF4-FFF2-40B4-BE49-F238E27FC236}">
                        <a16:creationId xmlns="" xmlns:a16="http://schemas.microsoft.com/office/drawing/2014/main" id="{6CC1E6F2-7E27-4818-8409-26F1A88D6B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4" name="직선 연결선 43">
                    <a:extLst>
                      <a:ext uri="{FF2B5EF4-FFF2-40B4-BE49-F238E27FC236}">
                        <a16:creationId xmlns="" xmlns:a16="http://schemas.microsoft.com/office/drawing/2014/main" id="{2FDCD715-CC0C-4EA2-90C1-DFF2E47A2D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983B100F-896B-4233-8511-0E184EE8CF29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="" xmlns:a16="http://schemas.microsoft.com/office/drawing/2014/main" id="{B9D6E905-54CE-4E4D-841E-2F1802C1EA5C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="" xmlns:a16="http://schemas.microsoft.com/office/drawing/2014/main" id="{97D08EE2-8C93-48F1-B224-9B830F6029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9" name="직선 연결선 38">
                    <a:extLst>
                      <a:ext uri="{FF2B5EF4-FFF2-40B4-BE49-F238E27FC236}">
                        <a16:creationId xmlns="" xmlns:a16="http://schemas.microsoft.com/office/drawing/2014/main" id="{14C1AC12-AC48-472A-AFE5-BF06EB978E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그룹 31">
                  <a:extLst>
                    <a:ext uri="{FF2B5EF4-FFF2-40B4-BE49-F238E27FC236}">
                      <a16:creationId xmlns="" xmlns:a16="http://schemas.microsoft.com/office/drawing/2014/main" id="{2793E76C-238B-41C5-A7CB-0D8BD5992012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="" xmlns:a16="http://schemas.microsoft.com/office/drawing/2014/main" id="{BB0AF385-6332-47F7-926D-22EEA94908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" name="직선 연결선 36">
                    <a:extLst>
                      <a:ext uri="{FF2B5EF4-FFF2-40B4-BE49-F238E27FC236}">
                        <a16:creationId xmlns="" xmlns:a16="http://schemas.microsoft.com/office/drawing/2014/main" id="{02326AF8-7829-410C-9DCF-AC6276AAEC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그룹 32">
                  <a:extLst>
                    <a:ext uri="{FF2B5EF4-FFF2-40B4-BE49-F238E27FC236}">
                      <a16:creationId xmlns="" xmlns:a16="http://schemas.microsoft.com/office/drawing/2014/main" id="{C0CB9627-5008-49AC-A416-6162402858FE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34" name="타원 33">
                    <a:extLst>
                      <a:ext uri="{FF2B5EF4-FFF2-40B4-BE49-F238E27FC236}">
                        <a16:creationId xmlns="" xmlns:a16="http://schemas.microsoft.com/office/drawing/2014/main" id="{789C463F-BD34-4800-A437-6046202BA6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연결선 34">
                    <a:extLst>
                      <a:ext uri="{FF2B5EF4-FFF2-40B4-BE49-F238E27FC236}">
                        <a16:creationId xmlns="" xmlns:a16="http://schemas.microsoft.com/office/drawing/2014/main" id="{B8BF1EA2-34C8-47D9-B775-DBF1EAE15E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FE18ADB-643B-474F-8A2F-CDEDBCF0AA40}"/>
                </a:ext>
              </a:extLst>
            </p:cNvPr>
            <p:cNvGrpSpPr/>
            <p:nvPr userDrawn="1"/>
          </p:nvGrpSpPr>
          <p:grpSpPr>
            <a:xfrm>
              <a:off x="9721838" y="633384"/>
              <a:ext cx="1717673" cy="584604"/>
              <a:chOff x="977900" y="634596"/>
              <a:chExt cx="1717673" cy="58460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2A0BB274-7025-4573-88A9-F2A410A5A76B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="" xmlns:a16="http://schemas.microsoft.com/office/drawing/2014/main" id="{DEDCC3CD-5C86-4BF5-A318-CE685F3D4DBF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="" xmlns:a16="http://schemas.microsoft.com/office/drawing/2014/main" id="{B8499331-0971-42B7-BC95-9FC34D2996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8" name="직선 연결선 27">
                    <a:extLst>
                      <a:ext uri="{FF2B5EF4-FFF2-40B4-BE49-F238E27FC236}">
                        <a16:creationId xmlns="" xmlns:a16="http://schemas.microsoft.com/office/drawing/2014/main" id="{A550A68C-6C7E-4268-BD7B-FD48A1F2B1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그룹 20">
                  <a:extLst>
                    <a:ext uri="{FF2B5EF4-FFF2-40B4-BE49-F238E27FC236}">
                      <a16:creationId xmlns="" xmlns:a16="http://schemas.microsoft.com/office/drawing/2014/main" id="{4AC509A5-CCDB-4457-92FD-EB140D3709AC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="" xmlns:a16="http://schemas.microsoft.com/office/drawing/2014/main" id="{40F72166-57B4-4754-8B0E-FC721878C3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6" name="직선 연결선 25">
                    <a:extLst>
                      <a:ext uri="{FF2B5EF4-FFF2-40B4-BE49-F238E27FC236}">
                        <a16:creationId xmlns="" xmlns:a16="http://schemas.microsoft.com/office/drawing/2014/main" id="{3FA169D0-9378-42E4-A09A-888F759EF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그룹 21">
                  <a:extLst>
                    <a:ext uri="{FF2B5EF4-FFF2-40B4-BE49-F238E27FC236}">
                      <a16:creationId xmlns="" xmlns:a16="http://schemas.microsoft.com/office/drawing/2014/main" id="{27CBFC96-38A2-4AB7-9154-5A12585B1B22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="" xmlns:a16="http://schemas.microsoft.com/office/drawing/2014/main" id="{70A5109B-325D-4825-8E35-3D8AD6100D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4" name="직선 연결선 23">
                    <a:extLst>
                      <a:ext uri="{FF2B5EF4-FFF2-40B4-BE49-F238E27FC236}">
                        <a16:creationId xmlns="" xmlns:a16="http://schemas.microsoft.com/office/drawing/2014/main" id="{F560F187-1E79-42FB-A7A8-C9A228F26A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그룹 16">
                <a:extLst>
                  <a:ext uri="{FF2B5EF4-FFF2-40B4-BE49-F238E27FC236}">
                    <a16:creationId xmlns="" xmlns:a16="http://schemas.microsoft.com/office/drawing/2014/main" id="{4511046E-C610-41FA-B82A-73E3C503759D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260350" cy="584200"/>
                <a:chOff x="977900" y="635000"/>
                <a:chExt cx="260350" cy="58420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="" xmlns:a16="http://schemas.microsoft.com/office/drawing/2014/main" id="{93CEA97D-9D13-42DF-AB86-505B94AA27C5}"/>
                    </a:ext>
                  </a:extLst>
                </p:cNvPr>
                <p:cNvSpPr/>
                <p:nvPr userDrawn="1"/>
              </p:nvSpPr>
              <p:spPr>
                <a:xfrm>
                  <a:off x="977900" y="958850"/>
                  <a:ext cx="260350" cy="26035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0800">
                  <a:solidFill>
                    <a:srgbClr val="4D33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>
                  <a:extLst>
                    <a:ext uri="{FF2B5EF4-FFF2-40B4-BE49-F238E27FC236}">
                      <a16:creationId xmlns="" xmlns:a16="http://schemas.microsoft.com/office/drawing/2014/main" id="{BE813BA3-FFBF-454F-A85D-7E9A2C023642}"/>
                    </a:ext>
                  </a:extLst>
                </p:cNvPr>
                <p:cNvCxnSpPr/>
                <p:nvPr userDrawn="1"/>
              </p:nvCxnSpPr>
              <p:spPr>
                <a:xfrm>
                  <a:off x="1108075" y="635000"/>
                  <a:ext cx="0" cy="454025"/>
                </a:xfrm>
                <a:prstGeom prst="line">
                  <a:avLst/>
                </a:prstGeom>
                <a:ln w="50800" cap="rnd">
                  <a:solidFill>
                    <a:srgbClr val="4D33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184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그림 138">
            <a:extLst>
              <a:ext uri="{FF2B5EF4-FFF2-40B4-BE49-F238E27FC236}">
                <a16:creationId xmlns="" xmlns:a16="http://schemas.microsoft.com/office/drawing/2014/main" id="{A29F8665-9531-4EAB-8914-10C916941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>
          <a:xfrm>
            <a:off x="346972" y="713336"/>
            <a:ext cx="11498053" cy="6144664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247F6CC8-9E07-4059-8965-2B74C30501CD}"/>
              </a:ext>
            </a:extLst>
          </p:cNvPr>
          <p:cNvGrpSpPr/>
          <p:nvPr userDrawn="1"/>
        </p:nvGrpSpPr>
        <p:grpSpPr>
          <a:xfrm>
            <a:off x="865193" y="633384"/>
            <a:ext cx="10461611" cy="585816"/>
            <a:chOff x="977900" y="633384"/>
            <a:chExt cx="10461611" cy="585816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10EA05FA-C238-41A2-BED7-53FC7B13ABDC}"/>
                </a:ext>
              </a:extLst>
            </p:cNvPr>
            <p:cNvGrpSpPr/>
            <p:nvPr userDrawn="1"/>
          </p:nvGrpSpPr>
          <p:grpSpPr>
            <a:xfrm>
              <a:off x="977900" y="634596"/>
              <a:ext cx="2689222" cy="584604"/>
              <a:chOff x="977900" y="634596"/>
              <a:chExt cx="2689222" cy="58460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="" xmlns:a16="http://schemas.microsoft.com/office/drawing/2014/main" id="{0115867D-F3AC-4357-B0C3-03AA822191FB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="" xmlns:a16="http://schemas.microsoft.com/office/drawing/2014/main" id="{31030CA4-234A-4AE1-86F5-F3012943B69B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="" xmlns:a16="http://schemas.microsoft.com/office/drawing/2014/main" id="{49824262-1B10-4888-8904-99FD887752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6" name="직선 연결선 25">
                    <a:extLst>
                      <a:ext uri="{FF2B5EF4-FFF2-40B4-BE49-F238E27FC236}">
                        <a16:creationId xmlns="" xmlns:a16="http://schemas.microsoft.com/office/drawing/2014/main" id="{E2AC5B74-FF25-468C-A57B-8EB791830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그룹 27">
                  <a:extLst>
                    <a:ext uri="{FF2B5EF4-FFF2-40B4-BE49-F238E27FC236}">
                      <a16:creationId xmlns="" xmlns:a16="http://schemas.microsoft.com/office/drawing/2014/main" id="{7DFD5F21-43E4-42E0-9B9D-A10B2EEDF6B6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="" xmlns:a16="http://schemas.microsoft.com/office/drawing/2014/main" id="{C532004F-0903-497D-B4F6-509095DD79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0" name="직선 연결선 29">
                    <a:extLst>
                      <a:ext uri="{FF2B5EF4-FFF2-40B4-BE49-F238E27FC236}">
                        <a16:creationId xmlns="" xmlns:a16="http://schemas.microsoft.com/office/drawing/2014/main" id="{88AF1303-B050-43EC-A338-4AB8178DC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그룹 56">
                  <a:extLst>
                    <a:ext uri="{FF2B5EF4-FFF2-40B4-BE49-F238E27FC236}">
                      <a16:creationId xmlns="" xmlns:a16="http://schemas.microsoft.com/office/drawing/2014/main" id="{ABA0D0BF-934D-465F-A7B7-B608500D76FA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="" xmlns:a16="http://schemas.microsoft.com/office/drawing/2014/main" id="{92FF53B7-BA6C-4A9F-A51C-8AED8E6025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9" name="직선 연결선 58">
                    <a:extLst>
                      <a:ext uri="{FF2B5EF4-FFF2-40B4-BE49-F238E27FC236}">
                        <a16:creationId xmlns="" xmlns:a16="http://schemas.microsoft.com/office/drawing/2014/main" id="{75157732-9D06-4CF6-8B8E-982F787D9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BE882CF3-FD83-44CB-937F-AE073425AC38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="" xmlns:a16="http://schemas.microsoft.com/office/drawing/2014/main" id="{469D5112-D908-406E-9742-834867169888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="" xmlns:a16="http://schemas.microsoft.com/office/drawing/2014/main" id="{8C6E8BC3-BA5C-4331-8594-8888715C1E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0" name="직선 연결선 69">
                    <a:extLst>
                      <a:ext uri="{FF2B5EF4-FFF2-40B4-BE49-F238E27FC236}">
                        <a16:creationId xmlns="" xmlns:a16="http://schemas.microsoft.com/office/drawing/2014/main" id="{3574EA64-1598-4D54-B941-AF025081A6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="" xmlns:a16="http://schemas.microsoft.com/office/drawing/2014/main" id="{58CF5472-5F05-4310-86FE-BA7F8D862B2F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="" xmlns:a16="http://schemas.microsoft.com/office/drawing/2014/main" id="{DC56BDE9-3164-490F-B57D-D92C1A9B05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8" name="직선 연결선 67">
                    <a:extLst>
                      <a:ext uri="{FF2B5EF4-FFF2-40B4-BE49-F238E27FC236}">
                        <a16:creationId xmlns="" xmlns:a16="http://schemas.microsoft.com/office/drawing/2014/main" id="{65C84167-FDEF-4071-8A5C-9CF0294E10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그룹 63">
                  <a:extLst>
                    <a:ext uri="{FF2B5EF4-FFF2-40B4-BE49-F238E27FC236}">
                      <a16:creationId xmlns="" xmlns:a16="http://schemas.microsoft.com/office/drawing/2014/main" id="{F6850184-5D79-4635-845E-85B4C0D27ED7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="" xmlns:a16="http://schemas.microsoft.com/office/drawing/2014/main" id="{62E0487D-73F0-49EC-A81B-929E800B58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6" name="직선 연결선 65">
                    <a:extLst>
                      <a:ext uri="{FF2B5EF4-FFF2-40B4-BE49-F238E27FC236}">
                        <a16:creationId xmlns="" xmlns:a16="http://schemas.microsoft.com/office/drawing/2014/main" id="{57D81B3D-3A1C-401D-B624-E79A5EB3C8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35533F19-8378-4F86-9FDA-D2B14A137714}"/>
                </a:ext>
              </a:extLst>
            </p:cNvPr>
            <p:cNvGrpSpPr/>
            <p:nvPr userDrawn="1"/>
          </p:nvGrpSpPr>
          <p:grpSpPr>
            <a:xfrm>
              <a:off x="3892546" y="634192"/>
              <a:ext cx="2689222" cy="584604"/>
              <a:chOff x="977900" y="634596"/>
              <a:chExt cx="2689222" cy="58460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="" xmlns:a16="http://schemas.microsoft.com/office/drawing/2014/main" id="{7D151366-97C1-4F5E-BDCF-46D6F3CACA5F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53EAE218-9F19-4A76-A340-69DE17B5BEC4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="" xmlns:a16="http://schemas.microsoft.com/office/drawing/2014/main" id="{737E3A6B-146C-461F-AD95-C5DA6E5549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2" name="직선 연결선 91">
                    <a:extLst>
                      <a:ext uri="{FF2B5EF4-FFF2-40B4-BE49-F238E27FC236}">
                        <a16:creationId xmlns="" xmlns:a16="http://schemas.microsoft.com/office/drawing/2014/main" id="{F60E5822-EF1B-46D0-BE03-EE8FE0FC11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그룹 84">
                  <a:extLst>
                    <a:ext uri="{FF2B5EF4-FFF2-40B4-BE49-F238E27FC236}">
                      <a16:creationId xmlns="" xmlns:a16="http://schemas.microsoft.com/office/drawing/2014/main" id="{37E168D2-E891-4868-9609-39000D7A5255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="" xmlns:a16="http://schemas.microsoft.com/office/drawing/2014/main" id="{1E4327F4-AF56-466F-9728-E31ACF93D6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0" name="직선 연결선 89">
                    <a:extLst>
                      <a:ext uri="{FF2B5EF4-FFF2-40B4-BE49-F238E27FC236}">
                        <a16:creationId xmlns="" xmlns:a16="http://schemas.microsoft.com/office/drawing/2014/main" id="{2B401065-94BF-4AEF-849C-6CFC64C2FA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그룹 85">
                  <a:extLst>
                    <a:ext uri="{FF2B5EF4-FFF2-40B4-BE49-F238E27FC236}">
                      <a16:creationId xmlns="" xmlns:a16="http://schemas.microsoft.com/office/drawing/2014/main" id="{8E18EBE3-D581-4552-A0C8-AE2B832DD5F1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="" xmlns:a16="http://schemas.microsoft.com/office/drawing/2014/main" id="{A87746C6-7074-4701-B8AF-56F8644EE6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8" name="직선 연결선 87">
                    <a:extLst>
                      <a:ext uri="{FF2B5EF4-FFF2-40B4-BE49-F238E27FC236}">
                        <a16:creationId xmlns="" xmlns:a16="http://schemas.microsoft.com/office/drawing/2014/main" id="{2BFD091F-98CE-4994-B0C1-070C3EFBB2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0A3B7E2C-268B-4A2C-A42B-B4152BB23001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="" xmlns:a16="http://schemas.microsoft.com/office/drawing/2014/main" id="{F926AF70-6BD1-4D2F-8FF3-86B97A9C22A9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2" name="타원 81">
                    <a:extLst>
                      <a:ext uri="{FF2B5EF4-FFF2-40B4-BE49-F238E27FC236}">
                        <a16:creationId xmlns="" xmlns:a16="http://schemas.microsoft.com/office/drawing/2014/main" id="{5ED94C6D-7F1C-41C5-B526-CFB1D5B00C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3" name="직선 연결선 82">
                    <a:extLst>
                      <a:ext uri="{FF2B5EF4-FFF2-40B4-BE49-F238E27FC236}">
                        <a16:creationId xmlns="" xmlns:a16="http://schemas.microsoft.com/office/drawing/2014/main" id="{AA4558B9-2F66-4C30-A490-E385F4814E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그룹 75">
                  <a:extLst>
                    <a:ext uri="{FF2B5EF4-FFF2-40B4-BE49-F238E27FC236}">
                      <a16:creationId xmlns="" xmlns:a16="http://schemas.microsoft.com/office/drawing/2014/main" id="{F7A53337-2C16-4400-BC6A-755B3DCE0BF1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80" name="타원 79">
                    <a:extLst>
                      <a:ext uri="{FF2B5EF4-FFF2-40B4-BE49-F238E27FC236}">
                        <a16:creationId xmlns="" xmlns:a16="http://schemas.microsoft.com/office/drawing/2014/main" id="{C02B37F0-EDD6-4092-976A-4C216850B5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1" name="직선 연결선 80">
                    <a:extLst>
                      <a:ext uri="{FF2B5EF4-FFF2-40B4-BE49-F238E27FC236}">
                        <a16:creationId xmlns="" xmlns:a16="http://schemas.microsoft.com/office/drawing/2014/main" id="{5C5DC7DD-E512-4BC3-8DF6-33798F8086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그룹 76">
                  <a:extLst>
                    <a:ext uri="{FF2B5EF4-FFF2-40B4-BE49-F238E27FC236}">
                      <a16:creationId xmlns="" xmlns:a16="http://schemas.microsoft.com/office/drawing/2014/main" id="{2AE8B75E-275F-457E-B744-990F610E313D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78" name="타원 77">
                    <a:extLst>
                      <a:ext uri="{FF2B5EF4-FFF2-40B4-BE49-F238E27FC236}">
                        <a16:creationId xmlns="" xmlns:a16="http://schemas.microsoft.com/office/drawing/2014/main" id="{29A4D6A7-D04E-438B-A27D-55F2D43C48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9" name="직선 연결선 78">
                    <a:extLst>
                      <a:ext uri="{FF2B5EF4-FFF2-40B4-BE49-F238E27FC236}">
                        <a16:creationId xmlns="" xmlns:a16="http://schemas.microsoft.com/office/drawing/2014/main" id="{4E8AE614-EBB7-4BB0-8B55-9D4AB762ED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68C76537-0889-4516-AE2B-EA7900E74AB5}"/>
                </a:ext>
              </a:extLst>
            </p:cNvPr>
            <p:cNvGrpSpPr/>
            <p:nvPr userDrawn="1"/>
          </p:nvGrpSpPr>
          <p:grpSpPr>
            <a:xfrm>
              <a:off x="6807192" y="633788"/>
              <a:ext cx="2689222" cy="584604"/>
              <a:chOff x="977900" y="634596"/>
              <a:chExt cx="2689222" cy="584604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C18C66E5-3F43-4A77-848E-2A5C4E52892C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28AF3D38-9A78-418D-AA9E-44E31287A831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12" name="타원 111">
                    <a:extLst>
                      <a:ext uri="{FF2B5EF4-FFF2-40B4-BE49-F238E27FC236}">
                        <a16:creationId xmlns="" xmlns:a16="http://schemas.microsoft.com/office/drawing/2014/main" id="{1C793C20-BB5C-4758-8784-5BC97B1466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3" name="직선 연결선 112">
                    <a:extLst>
                      <a:ext uri="{FF2B5EF4-FFF2-40B4-BE49-F238E27FC236}">
                        <a16:creationId xmlns="" xmlns:a16="http://schemas.microsoft.com/office/drawing/2014/main" id="{98DC00A5-AD01-4AB9-B696-AD294265CB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그룹 105">
                  <a:extLst>
                    <a:ext uri="{FF2B5EF4-FFF2-40B4-BE49-F238E27FC236}">
                      <a16:creationId xmlns="" xmlns:a16="http://schemas.microsoft.com/office/drawing/2014/main" id="{562D9F75-01ED-4754-8920-A7D1736306ED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10" name="타원 109">
                    <a:extLst>
                      <a:ext uri="{FF2B5EF4-FFF2-40B4-BE49-F238E27FC236}">
                        <a16:creationId xmlns="" xmlns:a16="http://schemas.microsoft.com/office/drawing/2014/main" id="{59194390-E16D-4874-AB38-F835E32AF7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768CCC37-4D8C-4949-B58B-8CBA604F9F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그룹 106">
                  <a:extLst>
                    <a:ext uri="{FF2B5EF4-FFF2-40B4-BE49-F238E27FC236}">
                      <a16:creationId xmlns="" xmlns:a16="http://schemas.microsoft.com/office/drawing/2014/main" id="{28983693-7B5D-4862-84A5-476D9B341C3B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08" name="타원 107">
                    <a:extLst>
                      <a:ext uri="{FF2B5EF4-FFF2-40B4-BE49-F238E27FC236}">
                        <a16:creationId xmlns="" xmlns:a16="http://schemas.microsoft.com/office/drawing/2014/main" id="{5466C126-7A4D-437B-A104-BD62C9D0CFF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9" name="직선 연결선 108">
                    <a:extLst>
                      <a:ext uri="{FF2B5EF4-FFF2-40B4-BE49-F238E27FC236}">
                        <a16:creationId xmlns="" xmlns:a16="http://schemas.microsoft.com/office/drawing/2014/main" id="{4777E98E-7B64-4808-89D1-F923A30857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EFA73481-B883-45E4-A5A3-9849DD36FF74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96" name="그룹 95">
                  <a:extLst>
                    <a:ext uri="{FF2B5EF4-FFF2-40B4-BE49-F238E27FC236}">
                      <a16:creationId xmlns="" xmlns:a16="http://schemas.microsoft.com/office/drawing/2014/main" id="{866835B3-3772-471C-A04A-582280066C03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="" xmlns:a16="http://schemas.microsoft.com/office/drawing/2014/main" id="{4154A7A8-DEFC-47CF-8F21-EF24F19CD2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4" name="직선 연결선 103">
                    <a:extLst>
                      <a:ext uri="{FF2B5EF4-FFF2-40B4-BE49-F238E27FC236}">
                        <a16:creationId xmlns="" xmlns:a16="http://schemas.microsoft.com/office/drawing/2014/main" id="{A1899658-7485-4232-941E-F7BD821188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그룹 96">
                  <a:extLst>
                    <a:ext uri="{FF2B5EF4-FFF2-40B4-BE49-F238E27FC236}">
                      <a16:creationId xmlns="" xmlns:a16="http://schemas.microsoft.com/office/drawing/2014/main" id="{7948D2FC-73A4-45F9-977C-0DF07578BF3B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="" xmlns:a16="http://schemas.microsoft.com/office/drawing/2014/main" id="{E9F18F29-CE83-4626-84DD-EBE74CA0E6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FA69CCA1-5097-42CD-B205-0B6764DFF1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그룹 97">
                  <a:extLst>
                    <a:ext uri="{FF2B5EF4-FFF2-40B4-BE49-F238E27FC236}">
                      <a16:creationId xmlns="" xmlns:a16="http://schemas.microsoft.com/office/drawing/2014/main" id="{2322181A-77C7-44C7-BE6E-8DDEA60CE369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="" xmlns:a16="http://schemas.microsoft.com/office/drawing/2014/main" id="{51752D48-6284-4ED2-A077-1A6BDCD13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0" name="직선 연결선 99">
                    <a:extLst>
                      <a:ext uri="{FF2B5EF4-FFF2-40B4-BE49-F238E27FC236}">
                        <a16:creationId xmlns="" xmlns:a16="http://schemas.microsoft.com/office/drawing/2014/main" id="{5BA06E3D-DDAA-40C6-A409-D499D8E470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4" name="그룹 113">
              <a:extLst>
                <a:ext uri="{FF2B5EF4-FFF2-40B4-BE49-F238E27FC236}">
                  <a16:creationId xmlns="" xmlns:a16="http://schemas.microsoft.com/office/drawing/2014/main" id="{677A631C-D027-48FF-BEEE-06DA840AF6D7}"/>
                </a:ext>
              </a:extLst>
            </p:cNvPr>
            <p:cNvGrpSpPr/>
            <p:nvPr userDrawn="1"/>
          </p:nvGrpSpPr>
          <p:grpSpPr>
            <a:xfrm>
              <a:off x="9721838" y="633384"/>
              <a:ext cx="1717673" cy="584604"/>
              <a:chOff x="977900" y="634596"/>
              <a:chExt cx="1717673" cy="584604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="" xmlns:a16="http://schemas.microsoft.com/office/drawing/2014/main" id="{56348B0A-859D-42BA-AF64-DA153431CC26}"/>
                  </a:ext>
                </a:extLst>
              </p:cNvPr>
              <p:cNvGrpSpPr/>
              <p:nvPr userDrawn="1"/>
            </p:nvGrpSpPr>
            <p:grpSpPr>
              <a:xfrm>
                <a:off x="977900" y="635000"/>
                <a:ext cx="1231899" cy="584200"/>
                <a:chOff x="977900" y="635000"/>
                <a:chExt cx="1231899" cy="584200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="" xmlns:a16="http://schemas.microsoft.com/office/drawing/2014/main" id="{16B1C73B-DB8A-4589-9E76-3EDE644793C6}"/>
                    </a:ext>
                  </a:extLst>
                </p:cNvPr>
                <p:cNvGrpSpPr/>
                <p:nvPr userDrawn="1"/>
              </p:nvGrpSpPr>
              <p:grpSpPr>
                <a:xfrm>
                  <a:off x="977900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="" xmlns:a16="http://schemas.microsoft.com/office/drawing/2014/main" id="{15689A28-2109-4E43-B7DA-E2D4939C89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>
                    <a:extLst>
                      <a:ext uri="{FF2B5EF4-FFF2-40B4-BE49-F238E27FC236}">
                        <a16:creationId xmlns="" xmlns:a16="http://schemas.microsoft.com/office/drawing/2014/main" id="{8AC938D8-65B3-401E-B6A2-AB3D3D7DE3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그룹 126">
                  <a:extLst>
                    <a:ext uri="{FF2B5EF4-FFF2-40B4-BE49-F238E27FC236}">
                      <a16:creationId xmlns="" xmlns:a16="http://schemas.microsoft.com/office/drawing/2014/main" id="{ABD8DB80-4AF1-4F04-9942-AF37A139C3D1}"/>
                    </a:ext>
                  </a:extLst>
                </p:cNvPr>
                <p:cNvGrpSpPr/>
                <p:nvPr userDrawn="1"/>
              </p:nvGrpSpPr>
              <p:grpSpPr>
                <a:xfrm>
                  <a:off x="1463675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="" xmlns:a16="http://schemas.microsoft.com/office/drawing/2014/main" id="{03290A19-AB5C-410F-8BA3-DA6AECF15C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>
                    <a:extLst>
                      <a:ext uri="{FF2B5EF4-FFF2-40B4-BE49-F238E27FC236}">
                        <a16:creationId xmlns="" xmlns:a16="http://schemas.microsoft.com/office/drawing/2014/main" id="{B2FE5CFA-2499-4F8D-A624-F37DA19A64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그룹 127">
                  <a:extLst>
                    <a:ext uri="{FF2B5EF4-FFF2-40B4-BE49-F238E27FC236}">
                      <a16:creationId xmlns="" xmlns:a16="http://schemas.microsoft.com/office/drawing/2014/main" id="{94030297-67EC-465E-8AF2-65751F43D724}"/>
                    </a:ext>
                  </a:extLst>
                </p:cNvPr>
                <p:cNvGrpSpPr/>
                <p:nvPr userDrawn="1"/>
              </p:nvGrpSpPr>
              <p:grpSpPr>
                <a:xfrm>
                  <a:off x="1949449" y="635000"/>
                  <a:ext cx="260350" cy="584200"/>
                  <a:chOff x="977900" y="635000"/>
                  <a:chExt cx="260350" cy="5842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="" xmlns:a16="http://schemas.microsoft.com/office/drawing/2014/main" id="{BDBEAE26-E52F-4208-929A-3116C79A79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7900" y="958850"/>
                    <a:ext cx="260350" cy="26035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50800">
                    <a:solidFill>
                      <a:srgbClr val="4D331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0" name="직선 연결선 129">
                    <a:extLst>
                      <a:ext uri="{FF2B5EF4-FFF2-40B4-BE49-F238E27FC236}">
                        <a16:creationId xmlns="" xmlns:a16="http://schemas.microsoft.com/office/drawing/2014/main" id="{3C42C632-11A2-43BA-BB73-4592E354D5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1108075" y="635000"/>
                    <a:ext cx="0" cy="454025"/>
                  </a:xfrm>
                  <a:prstGeom prst="line">
                    <a:avLst/>
                  </a:prstGeom>
                  <a:ln w="50800" cap="rnd">
                    <a:solidFill>
                      <a:srgbClr val="4D331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7" name="그룹 116">
                <a:extLst>
                  <a:ext uri="{FF2B5EF4-FFF2-40B4-BE49-F238E27FC236}">
                    <a16:creationId xmlns="" xmlns:a16="http://schemas.microsoft.com/office/drawing/2014/main" id="{B88B7506-3429-4751-A916-F17DF9FC679F}"/>
                  </a:ext>
                </a:extLst>
              </p:cNvPr>
              <p:cNvGrpSpPr/>
              <p:nvPr userDrawn="1"/>
            </p:nvGrpSpPr>
            <p:grpSpPr>
              <a:xfrm>
                <a:off x="2435223" y="634596"/>
                <a:ext cx="260350" cy="584200"/>
                <a:chOff x="977900" y="635000"/>
                <a:chExt cx="260350" cy="584200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C6DB4690-B152-4140-82D1-CD6355DFF60A}"/>
                    </a:ext>
                  </a:extLst>
                </p:cNvPr>
                <p:cNvSpPr/>
                <p:nvPr userDrawn="1"/>
              </p:nvSpPr>
              <p:spPr>
                <a:xfrm>
                  <a:off x="977900" y="958850"/>
                  <a:ext cx="260350" cy="26035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0800">
                  <a:solidFill>
                    <a:srgbClr val="4D331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직선 연결선 124">
                  <a:extLst>
                    <a:ext uri="{FF2B5EF4-FFF2-40B4-BE49-F238E27FC236}">
                      <a16:creationId xmlns="" xmlns:a16="http://schemas.microsoft.com/office/drawing/2014/main" id="{6B5203E3-52B1-4857-BFD9-57D2C1C914A0}"/>
                    </a:ext>
                  </a:extLst>
                </p:cNvPr>
                <p:cNvCxnSpPr/>
                <p:nvPr userDrawn="1"/>
              </p:nvCxnSpPr>
              <p:spPr>
                <a:xfrm>
                  <a:off x="1108075" y="635000"/>
                  <a:ext cx="0" cy="454025"/>
                </a:xfrm>
                <a:prstGeom prst="line">
                  <a:avLst/>
                </a:prstGeom>
                <a:ln w="50800" cap="rnd">
                  <a:solidFill>
                    <a:srgbClr val="4D331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076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67BF79-3073-4342-994A-871E0FC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77C8B39-C26B-4204-AB13-22E042B2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3EBB1E-1684-402E-B0D4-626D58ECDC3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CCDD23-9EB5-4FF2-9AFB-36DF2882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87E8FF7-84E9-4D7F-87B0-AC7C4AEB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5AFDA7-5685-4C5D-8ED8-16BF3C6D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91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1EFD15-8635-4D79-A096-FB21E9B35D4A}"/>
              </a:ext>
            </a:extLst>
          </p:cNvPr>
          <p:cNvSpPr txBox="1"/>
          <p:nvPr/>
        </p:nvSpPr>
        <p:spPr>
          <a:xfrm>
            <a:off x="1846921" y="2767280"/>
            <a:ext cx="849816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8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CCTV</a:t>
            </a:r>
            <a:r>
              <a:rPr lang="ko-KR" altLang="en-US" sz="8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와 </a:t>
            </a:r>
            <a:r>
              <a:rPr lang="ko-KR" altLang="en-US" sz="8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삼포세</a:t>
            </a:r>
            <a:r>
              <a:rPr lang="ko-KR" altLang="en-US" sz="8000" dirty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9DEF1E3A-21A0-437E-B286-49691F987F89}"/>
              </a:ext>
            </a:extLst>
          </p:cNvPr>
          <p:cNvSpPr/>
          <p:nvPr/>
        </p:nvSpPr>
        <p:spPr>
          <a:xfrm>
            <a:off x="3958590" y="1960880"/>
            <a:ext cx="4274820" cy="566896"/>
          </a:xfrm>
          <a:prstGeom prst="roundRect">
            <a:avLst>
              <a:gd name="adj" fmla="val 50000"/>
            </a:avLst>
          </a:prstGeom>
          <a:solidFill>
            <a:srgbClr val="7F5C29"/>
          </a:solidFill>
          <a:ln w="38100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a솜사탕" panose="02020600000000000000" pitchFamily="18" charset="-127"/>
                <a:ea typeface="a솜사탕" panose="02020600000000000000" pitchFamily="18" charset="-127"/>
              </a:rPr>
              <a:t>2020 </a:t>
            </a:r>
            <a:r>
              <a:rPr lang="ko-KR" altLang="en-US" sz="2400" dirty="0" smtClean="0">
                <a:latin typeface="a솜사탕" panose="02020600000000000000" pitchFamily="18" charset="-127"/>
                <a:ea typeface="a솜사탕" panose="02020600000000000000" pitchFamily="18" charset="-127"/>
              </a:rPr>
              <a:t>데이터 분석 발표</a:t>
            </a:r>
            <a:endParaRPr lang="ko-KR" altLang="en-US" sz="24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B72407C-868D-4A4F-8396-A7A4832F8CF7}"/>
              </a:ext>
            </a:extLst>
          </p:cNvPr>
          <p:cNvSpPr txBox="1"/>
          <p:nvPr/>
        </p:nvSpPr>
        <p:spPr>
          <a:xfrm>
            <a:off x="1554480" y="5465935"/>
            <a:ext cx="9083040" cy="788120"/>
          </a:xfrm>
          <a:prstGeom prst="rect">
            <a:avLst/>
          </a:prstGeom>
          <a:solidFill>
            <a:srgbClr val="F9B66D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김진영</a:t>
            </a:r>
            <a:r>
              <a:rPr lang="en-US" altLang="ko-KR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, </a:t>
            </a:r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나인혁</a:t>
            </a:r>
            <a:r>
              <a:rPr lang="en-US" altLang="ko-KR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, </a:t>
            </a:r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윤지우</a:t>
            </a:r>
            <a:r>
              <a:rPr lang="en-US" altLang="ko-KR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, </a:t>
            </a:r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임혜수</a:t>
            </a:r>
            <a:endParaRPr lang="ko-KR" altLang="en-US" sz="28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CEC9CA-5ABE-4A9D-A622-7E76AAD32396}"/>
              </a:ext>
            </a:extLst>
          </p:cNvPr>
          <p:cNvSpPr txBox="1"/>
          <p:nvPr/>
        </p:nvSpPr>
        <p:spPr>
          <a:xfrm>
            <a:off x="3153530" y="4247624"/>
            <a:ext cx="5884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- </a:t>
            </a:r>
            <a:r>
              <a:rPr lang="ko-KR" altLang="en-US" sz="32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분석 기준 및 데이터 시각화 </a:t>
            </a:r>
            <a:r>
              <a:rPr lang="en-US" altLang="ko-KR" sz="32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- </a:t>
            </a:r>
            <a:endParaRPr lang="ko-KR" altLang="en-US" sz="3200" dirty="0"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75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8DB727-07B4-45FE-ABBA-812282870007}"/>
              </a:ext>
            </a:extLst>
          </p:cNvPr>
          <p:cNvSpPr txBox="1"/>
          <p:nvPr/>
        </p:nvSpPr>
        <p:spPr>
          <a:xfrm>
            <a:off x="1550929" y="1475899"/>
            <a:ext cx="7409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자료분석</a:t>
            </a:r>
            <a:r>
              <a:rPr lang="en-US" altLang="ko-KR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~</a:t>
            </a:r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결과공유 </a:t>
            </a:r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시각화 발표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4.</a:t>
            </a:r>
            <a:endParaRPr lang="en-US" altLang="ko-KR" sz="5400" i="1" dirty="0">
              <a:solidFill>
                <a:srgbClr val="FFC000"/>
              </a:solidFill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8" y="3078626"/>
            <a:ext cx="5909912" cy="20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1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 smtClean="0">
                <a:ln w="28575">
                  <a:solidFill>
                    <a:srgbClr val="4D331F"/>
                  </a:solidFill>
                </a:ln>
                <a:solidFill>
                  <a:srgbClr val="FF4F4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5.</a:t>
            </a:r>
            <a:endParaRPr lang="en-US" altLang="ko-KR" sz="5400" i="1" dirty="0"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4EC6C30E-5F78-4ED1-A7DD-31289699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73199"/>
              </p:ext>
            </p:extLst>
          </p:nvPr>
        </p:nvGraphicFramePr>
        <p:xfrm>
          <a:off x="1295953" y="2428597"/>
          <a:ext cx="9445842" cy="412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61">
                  <a:extLst>
                    <a:ext uri="{9D8B030D-6E8A-4147-A177-3AD203B41FA5}">
                      <a16:colId xmlns="" xmlns:a16="http://schemas.microsoft.com/office/drawing/2014/main" val="3839361366"/>
                    </a:ext>
                  </a:extLst>
                </a:gridCol>
                <a:gridCol w="3466364">
                  <a:extLst>
                    <a:ext uri="{9D8B030D-6E8A-4147-A177-3AD203B41FA5}">
                      <a16:colId xmlns="" xmlns:a16="http://schemas.microsoft.com/office/drawing/2014/main" val="4133063547"/>
                    </a:ext>
                  </a:extLst>
                </a:gridCol>
                <a:gridCol w="3618017">
                  <a:extLst>
                    <a:ext uri="{9D8B030D-6E8A-4147-A177-3AD203B41FA5}">
                      <a16:colId xmlns="" xmlns:a16="http://schemas.microsoft.com/office/drawing/2014/main" val="3342272075"/>
                    </a:ext>
                  </a:extLst>
                </a:gridCol>
              </a:tblGrid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자료 제목 </a:t>
                      </a:r>
                      <a:r>
                        <a:rPr lang="en-US" altLang="ko-KR" sz="18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(.</a:t>
                      </a:r>
                      <a:r>
                        <a:rPr lang="en-US" altLang="ko-KR" sz="1800" b="0" dirty="0" err="1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csv</a:t>
                      </a:r>
                      <a:r>
                        <a:rPr lang="en-US" altLang="ko-KR" sz="18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)</a:t>
                      </a:r>
                      <a:endParaRPr lang="ko-KR" altLang="en-US" sz="18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자료 출처</a:t>
                      </a:r>
                      <a:endParaRPr lang="ko-KR" altLang="en-US" sz="18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5852378"/>
                  </a:ext>
                </a:extLst>
              </a:tr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OECD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와 한국 학력별 인구 및 취업률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E-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나라지표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https://www.index.go.kr/potal/main/EachDtlPageDetail.do?idx_cd=1530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7507151"/>
                  </a:ext>
                </a:extLst>
              </a:tr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미혼 남녀가 생각하는 결혼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디지털 조선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http://digitalchosun.dizzo.com/site/data/html_dir/2016/08/10/2016081012380</a:t>
                      </a:r>
                      <a:endParaRPr lang="ko-KR" altLang="en-US" sz="1100" b="0" u="none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275774"/>
                  </a:ext>
                </a:extLst>
              </a:tr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국가별 초산 평균 연령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OECD 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국가</a:t>
                      </a:r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통계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https://stats.oecd.org/Index.aspx?DataSetCode=FAMILY</a:t>
                      </a:r>
                      <a:endParaRPr lang="ko-KR" altLang="en-US" sz="1100" b="0" u="none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OECD 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국가별 학력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OECD 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국가 통계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https://data.oecd.org/eduatt/adult-education-level</a:t>
                      </a:r>
                      <a:endParaRPr lang="ko-KR" altLang="en-US" sz="1100" b="0" u="none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서울시 </a:t>
                      </a:r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5</a:t>
                      </a: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대 범죄 발생현황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서울 열린데이터 광장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https://data.seoul.go.kr/dataList/316/C/2/datasetView.do 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서울시 자치구별 </a:t>
                      </a:r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CCTV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서울 열린데이터 광장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4D331F"/>
                          </a:solidFill>
                          <a:latin typeface="a솜사탕" pitchFamily="18" charset="-127"/>
                          <a:ea typeface="a솜사탕" pitchFamily="18" charset="-127"/>
                        </a:rPr>
                        <a:t>https://data.seoul.go.kr/dataList/OA-2734/C/1/datasetView.do</a:t>
                      </a:r>
                      <a:endParaRPr lang="ko-KR" altLang="en-US" sz="1100" b="0" dirty="0">
                        <a:solidFill>
                          <a:srgbClr val="4D331F"/>
                        </a:solidFill>
                        <a:latin typeface="a솜사탕" pitchFamily="18" charset="-127"/>
                        <a:ea typeface="a솜사탕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8DB727-07B4-45FE-ABBA-812282870007}"/>
              </a:ext>
            </a:extLst>
          </p:cNvPr>
          <p:cNvSpPr txBox="1"/>
          <p:nvPr/>
        </p:nvSpPr>
        <p:spPr>
          <a:xfrm>
            <a:off x="1550929" y="147589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데이터 출처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53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3ABBD5B-68AB-456A-9B45-95CA56624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03" y="4909541"/>
            <a:ext cx="1736265" cy="1736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034683-19A4-45BC-B8FA-629D1617E192}"/>
              </a:ext>
            </a:extLst>
          </p:cNvPr>
          <p:cNvSpPr txBox="1"/>
          <p:nvPr/>
        </p:nvSpPr>
        <p:spPr>
          <a:xfrm>
            <a:off x="3309019" y="2973469"/>
            <a:ext cx="5573962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0" dirty="0">
                <a:ln w="28575">
                  <a:solidFill>
                    <a:srgbClr val="4C321F"/>
                  </a:solidFill>
                </a:ln>
                <a:solidFill>
                  <a:schemeClr val="accent6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감사합니다</a:t>
            </a:r>
            <a:r>
              <a:rPr lang="en-US" altLang="ko-KR" sz="8000" dirty="0">
                <a:ln w="28575">
                  <a:solidFill>
                    <a:srgbClr val="4C321F"/>
                  </a:solidFill>
                </a:ln>
                <a:solidFill>
                  <a:schemeClr val="accent6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.</a:t>
            </a:r>
            <a:endParaRPr lang="ko-KR" altLang="en-US" sz="8000" dirty="0">
              <a:ln w="28575">
                <a:solidFill>
                  <a:srgbClr val="4C321F"/>
                </a:solidFill>
              </a:ln>
              <a:solidFill>
                <a:schemeClr val="accent6"/>
              </a:solidFill>
              <a:effectLst>
                <a:outerShdw dist="50800" dir="6000000" sx="101000" sy="101000" algn="tl" rotWithShape="0">
                  <a:srgbClr val="4C321F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86F3916-989E-4A2A-8366-47F121930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03" y="4909541"/>
            <a:ext cx="1736265" cy="17362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C73949B-7670-4473-AF89-7BA55F1E7398}"/>
              </a:ext>
            </a:extLst>
          </p:cNvPr>
          <p:cNvSpPr/>
          <p:nvPr/>
        </p:nvSpPr>
        <p:spPr>
          <a:xfrm>
            <a:off x="1082040" y="1534898"/>
            <a:ext cx="2854960" cy="822960"/>
          </a:xfrm>
          <a:prstGeom prst="rect">
            <a:avLst/>
          </a:prstGeom>
          <a:solidFill>
            <a:schemeClr val="bg1"/>
          </a:solidFill>
          <a:ln w="50800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목 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6AAE8F-6B60-457A-BB41-FDF79A347EBC}"/>
              </a:ext>
            </a:extLst>
          </p:cNvPr>
          <p:cNvSpPr txBox="1"/>
          <p:nvPr/>
        </p:nvSpPr>
        <p:spPr>
          <a:xfrm>
            <a:off x="2509520" y="2476795"/>
            <a:ext cx="832279" cy="386528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4F4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1.</a:t>
            </a:r>
            <a:endParaRPr lang="en-US" altLang="ko-KR" sz="5400" i="1" dirty="0"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2.</a:t>
            </a:r>
            <a:endParaRPr lang="en-US" altLang="ko-KR" sz="5400" i="1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4F4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3.</a:t>
            </a:r>
            <a:endParaRPr lang="en-US" altLang="ko-KR" sz="5400" i="1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4.</a:t>
            </a:r>
            <a:endParaRPr lang="ko-KR" altLang="en-US" sz="4900" i="1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4ABD16-F263-4A75-BB53-11963EEB6507}"/>
              </a:ext>
            </a:extLst>
          </p:cNvPr>
          <p:cNvSpPr txBox="1"/>
          <p:nvPr/>
        </p:nvSpPr>
        <p:spPr>
          <a:xfrm>
            <a:off x="3451506" y="2394632"/>
            <a:ext cx="4217821" cy="39395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ko-KR" altLang="en-US" sz="36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조 소개</a:t>
            </a:r>
            <a:endParaRPr lang="en-US" altLang="ko-KR" sz="3600" dirty="0" smtClean="0"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>
              <a:lnSpc>
                <a:spcPts val="7500"/>
              </a:lnSpc>
            </a:pPr>
            <a:r>
              <a:rPr lang="ko-KR" altLang="en-US" sz="3600" dirty="0" err="1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빅데이터</a:t>
            </a:r>
            <a:r>
              <a:rPr lang="ko-KR" altLang="en-US" sz="36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 분석절차</a:t>
            </a:r>
            <a:endParaRPr lang="en-US" altLang="ko-KR" sz="3600" dirty="0" smtClean="0"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>
              <a:lnSpc>
                <a:spcPts val="7500"/>
              </a:lnSpc>
            </a:pPr>
            <a:r>
              <a:rPr lang="ko-KR" altLang="en-US" sz="36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분석 주제 선정 기준</a:t>
            </a:r>
            <a:endParaRPr lang="en-US" altLang="ko-KR" sz="3600" dirty="0" smtClean="0"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pPr>
              <a:lnSpc>
                <a:spcPts val="7500"/>
              </a:lnSpc>
            </a:pPr>
            <a:r>
              <a:rPr lang="ko-KR" altLang="en-US" sz="36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시각화</a:t>
            </a:r>
            <a:endParaRPr lang="ko-KR" altLang="en-US" sz="1400" dirty="0"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026656" y="4611198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김진영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4F4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1.</a:t>
            </a:r>
            <a:endParaRPr lang="en-US" altLang="ko-KR" sz="5400" i="1" dirty="0"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DD176C-CE42-47B3-94E5-E548F4E41C25}"/>
              </a:ext>
            </a:extLst>
          </p:cNvPr>
          <p:cNvSpPr txBox="1"/>
          <p:nvPr/>
        </p:nvSpPr>
        <p:spPr>
          <a:xfrm>
            <a:off x="1550929" y="1475899"/>
            <a:ext cx="185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조 소개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932690" y="4611198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01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B5FF531-AB4C-449C-B82E-9A7EA11F0639}"/>
              </a:ext>
            </a:extLst>
          </p:cNvPr>
          <p:cNvSpPr/>
          <p:nvPr/>
        </p:nvSpPr>
        <p:spPr>
          <a:xfrm>
            <a:off x="3693605" y="4611198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나인혁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C3BA0B54-C2C0-408A-8E64-7F42AB0EB722}"/>
              </a:ext>
            </a:extLst>
          </p:cNvPr>
          <p:cNvSpPr/>
          <p:nvPr/>
        </p:nvSpPr>
        <p:spPr>
          <a:xfrm>
            <a:off x="3599639" y="4611198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02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81EFD15-8635-4D79-A096-FB21E9B35D4A}"/>
              </a:ext>
            </a:extLst>
          </p:cNvPr>
          <p:cNvSpPr txBox="1"/>
          <p:nvPr/>
        </p:nvSpPr>
        <p:spPr>
          <a:xfrm>
            <a:off x="3693605" y="2543429"/>
            <a:ext cx="423545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분석해</a:t>
            </a:r>
            <a:r>
              <a:rPr lang="ko-KR" altLang="en-US" sz="8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조</a:t>
            </a:r>
            <a:endParaRPr lang="ko-KR" altLang="en-US" sz="8000" dirty="0">
              <a:ln w="28575">
                <a:solidFill>
                  <a:srgbClr val="4C321F"/>
                </a:solidFill>
              </a:ln>
              <a:solidFill>
                <a:schemeClr val="accent4"/>
              </a:solidFill>
              <a:effectLst>
                <a:outerShdw dist="50800" dir="6000000" sx="101000" sy="101000" algn="tl" rotWithShape="0">
                  <a:srgbClr val="4C321F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5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6351534" y="4611198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윤지우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6257568" y="4611198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03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7" name="사각형: 둥근 모서리 28">
            <a:extLst>
              <a:ext uri="{FF2B5EF4-FFF2-40B4-BE49-F238E27FC236}">
                <a16:creationId xmlns="" xmlns:a16="http://schemas.microsoft.com/office/drawing/2014/main" id="{2B5FF531-AB4C-449C-B82E-9A7EA11F0639}"/>
              </a:ext>
            </a:extLst>
          </p:cNvPr>
          <p:cNvSpPr/>
          <p:nvPr/>
        </p:nvSpPr>
        <p:spPr>
          <a:xfrm>
            <a:off x="8999233" y="4611198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임혜수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C3BA0B54-C2C0-408A-8E64-7F42AB0EB722}"/>
              </a:ext>
            </a:extLst>
          </p:cNvPr>
          <p:cNvSpPr/>
          <p:nvPr/>
        </p:nvSpPr>
        <p:spPr>
          <a:xfrm>
            <a:off x="8905267" y="4611198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04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20622" y="2468576"/>
            <a:ext cx="2169425" cy="438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문제인식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DD176C-CE42-47B3-94E5-E548F4E41C25}"/>
              </a:ext>
            </a:extLst>
          </p:cNvPr>
          <p:cNvSpPr txBox="1"/>
          <p:nvPr/>
        </p:nvSpPr>
        <p:spPr>
          <a:xfrm>
            <a:off x="1550929" y="1475899"/>
            <a:ext cx="452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빅데이터</a:t>
            </a:r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 분석절차 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26656" y="2468576"/>
            <a:ext cx="707886" cy="438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01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36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37938"/>
              </p:ext>
            </p:extLst>
          </p:nvPr>
        </p:nvGraphicFramePr>
        <p:xfrm>
          <a:off x="3488318" y="2442425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분석 주제 정의</a:t>
                      </a:r>
                      <a:r>
                        <a:rPr lang="en-US" altLang="ko-KR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,</a:t>
                      </a:r>
                      <a:r>
                        <a:rPr lang="en-US" altLang="ko-KR" sz="2400" b="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 </a:t>
                      </a:r>
                      <a:r>
                        <a:rPr lang="ko-KR" altLang="en-US" sz="2400" b="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문제는 가설 형태로 정의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16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20622" y="3162512"/>
            <a:ext cx="2169425" cy="438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연구조사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26656" y="3152887"/>
            <a:ext cx="707886" cy="438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02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18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35842"/>
              </p:ext>
            </p:extLst>
          </p:nvPr>
        </p:nvGraphicFramePr>
        <p:xfrm>
          <a:off x="3488318" y="3145986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목적 달성을</a:t>
                      </a:r>
                      <a:r>
                        <a:rPr lang="ko-KR" altLang="en-US" sz="2400" b="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 위한 각종 자료 조사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19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20622" y="3888048"/>
            <a:ext cx="2169425" cy="438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 모형화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26656" y="3878423"/>
            <a:ext cx="707886" cy="438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03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21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17863"/>
              </p:ext>
            </p:extLst>
          </p:nvPr>
        </p:nvGraphicFramePr>
        <p:xfrm>
          <a:off x="3488318" y="3881147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복잡한 문제를 단순화하고 변수 간의 관계로 정의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22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20622" y="4610859"/>
            <a:ext cx="2169425" cy="438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자료수집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26656" y="4610859"/>
            <a:ext cx="707886" cy="438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04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24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46363"/>
              </p:ext>
            </p:extLst>
          </p:nvPr>
        </p:nvGraphicFramePr>
        <p:xfrm>
          <a:off x="3488318" y="4594333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데이터 수집 후 분석이 가능한지 검토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37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37588" y="5369052"/>
            <a:ext cx="2169425" cy="438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자료분석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43622" y="5359427"/>
            <a:ext cx="707886" cy="438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05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41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90482"/>
              </p:ext>
            </p:extLst>
          </p:nvPr>
        </p:nvGraphicFramePr>
        <p:xfrm>
          <a:off x="3505284" y="5323651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수집된 자료에서 의미 찾고 변수들 간 관계분석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42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37588" y="6130363"/>
            <a:ext cx="2169425" cy="4388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결과공유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43622" y="6130363"/>
            <a:ext cx="707886" cy="438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06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44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49944"/>
              </p:ext>
            </p:extLst>
          </p:nvPr>
        </p:nvGraphicFramePr>
        <p:xfrm>
          <a:off x="3505284" y="6084962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2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표</a:t>
                      </a:r>
                      <a:r>
                        <a:rPr lang="en-US" altLang="ko-KR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그림</a:t>
                      </a:r>
                      <a:r>
                        <a:rPr lang="en-US" altLang="ko-KR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, </a:t>
                      </a:r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차트를 활용하여 시각화 후 분석결과 제시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2.</a:t>
            </a:r>
            <a:endParaRPr lang="en-US" altLang="ko-KR" sz="5400" i="1" dirty="0">
              <a:solidFill>
                <a:srgbClr val="FFC000"/>
              </a:solidFill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3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24228E52-BE0D-4FF3-B798-B7C5E74198E9}"/>
              </a:ext>
            </a:extLst>
          </p:cNvPr>
          <p:cNvSpPr/>
          <p:nvPr/>
        </p:nvSpPr>
        <p:spPr>
          <a:xfrm>
            <a:off x="1120622" y="2843950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 흥미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DD176C-CE42-47B3-94E5-E548F4E41C25}"/>
              </a:ext>
            </a:extLst>
          </p:cNvPr>
          <p:cNvSpPr txBox="1"/>
          <p:nvPr/>
        </p:nvSpPr>
        <p:spPr>
          <a:xfrm>
            <a:off x="1550929" y="1475899"/>
            <a:ext cx="9599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문제인식</a:t>
            </a:r>
            <a:r>
              <a:rPr lang="en-US" altLang="ko-KR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~</a:t>
            </a:r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연</a:t>
            </a:r>
            <a:r>
              <a:rPr lang="ko-KR" altLang="en-US" sz="4000" dirty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구</a:t>
            </a:r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조사</a:t>
            </a:r>
            <a:r>
              <a:rPr lang="en-US" altLang="ko-KR" sz="4000" dirty="0" smtClean="0">
                <a:ln w="25400">
                  <a:noFill/>
                </a:ln>
                <a:solidFill>
                  <a:schemeClr val="accent4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 </a:t>
            </a:r>
            <a:r>
              <a:rPr lang="en-US" altLang="ko-KR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-</a:t>
            </a:r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분석 주제 선정 기준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7741EFCF-AA11-4BD5-8D00-D5102536F5C1}"/>
              </a:ext>
            </a:extLst>
          </p:cNvPr>
          <p:cNvSpPr/>
          <p:nvPr/>
        </p:nvSpPr>
        <p:spPr>
          <a:xfrm>
            <a:off x="1026656" y="2843950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01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B5FF531-AB4C-449C-B82E-9A7EA11F0639}"/>
              </a:ext>
            </a:extLst>
          </p:cNvPr>
          <p:cNvSpPr/>
          <p:nvPr/>
        </p:nvSpPr>
        <p:spPr>
          <a:xfrm>
            <a:off x="1120622" y="4257255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en-US" altLang="ko-KR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</a:t>
            </a:r>
            <a:r>
              <a:rPr lang="ko-KR" altLang="en-US" sz="2400" dirty="0" err="1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유의</a:t>
            </a:r>
            <a:r>
              <a:rPr lang="ko-KR" altLang="en-US" sz="2400" dirty="0" err="1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미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C3BA0B54-C2C0-408A-8E64-7F42AB0EB722}"/>
              </a:ext>
            </a:extLst>
          </p:cNvPr>
          <p:cNvSpPr/>
          <p:nvPr/>
        </p:nvSpPr>
        <p:spPr>
          <a:xfrm>
            <a:off x="1026656" y="4257255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02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A6DDE196-2627-442F-9560-3ABDDF959EA3}"/>
              </a:ext>
            </a:extLst>
          </p:cNvPr>
          <p:cNvSpPr/>
          <p:nvPr/>
        </p:nvSpPr>
        <p:spPr>
          <a:xfrm>
            <a:off x="1120622" y="5670560"/>
            <a:ext cx="2169425" cy="7078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 데이터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B737B0FD-EB78-4639-8F96-429EB910560B}"/>
              </a:ext>
            </a:extLst>
          </p:cNvPr>
          <p:cNvSpPr/>
          <p:nvPr/>
        </p:nvSpPr>
        <p:spPr>
          <a:xfrm>
            <a:off x="1026656" y="5670560"/>
            <a:ext cx="707886" cy="7078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4D331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03</a:t>
            </a:r>
            <a:endParaRPr lang="ko-KR" altLang="en-US" sz="2000" b="1" dirty="0">
              <a:solidFill>
                <a:srgbClr val="4D331F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graphicFrame>
        <p:nvGraphicFramePr>
          <p:cNvPr id="36" name="표 36">
            <a:extLst>
              <a:ext uri="{FF2B5EF4-FFF2-40B4-BE49-F238E27FC236}">
                <a16:creationId xmlns="" xmlns:a16="http://schemas.microsoft.com/office/drawing/2014/main" id="{149469B1-5370-4449-9C76-079BA83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14383"/>
              </p:ext>
            </p:extLst>
          </p:nvPr>
        </p:nvGraphicFramePr>
        <p:xfrm>
          <a:off x="3488318" y="2971800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미세먼지와 바람 또는 비의 관계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graphicFrame>
        <p:nvGraphicFramePr>
          <p:cNvPr id="38" name="표 36">
            <a:extLst>
              <a:ext uri="{FF2B5EF4-FFF2-40B4-BE49-F238E27FC236}">
                <a16:creationId xmlns="" xmlns:a16="http://schemas.microsoft.com/office/drawing/2014/main" id="{7303BE08-0EA5-4C7E-BD73-252A75CE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9896"/>
              </p:ext>
            </p:extLst>
          </p:nvPr>
        </p:nvGraphicFramePr>
        <p:xfrm>
          <a:off x="3488318" y="4382598"/>
          <a:ext cx="770586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863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마스크 판매량 증가</a:t>
                      </a:r>
                      <a:r>
                        <a:rPr lang="ko-KR" altLang="en-US" sz="2400" b="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와 </a:t>
                      </a:r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독감</a:t>
                      </a:r>
                      <a:r>
                        <a:rPr lang="en-US" altLang="ko-KR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,</a:t>
                      </a:r>
                      <a:r>
                        <a:rPr lang="en-US" altLang="ko-KR" sz="2400" b="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 </a:t>
                      </a:r>
                      <a:r>
                        <a:rPr lang="ko-KR" altLang="en-US" sz="2400" b="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감기 등 전염병 예방 관련성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graphicFrame>
        <p:nvGraphicFramePr>
          <p:cNvPr id="40" name="표 36">
            <a:extLst>
              <a:ext uri="{FF2B5EF4-FFF2-40B4-BE49-F238E27FC236}">
                <a16:creationId xmlns="" xmlns:a16="http://schemas.microsoft.com/office/drawing/2014/main" id="{1E0E0D08-94FF-4BD9-A433-53167DE46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3874"/>
              </p:ext>
            </p:extLst>
          </p:nvPr>
        </p:nvGraphicFramePr>
        <p:xfrm>
          <a:off x="3488318" y="5795903"/>
          <a:ext cx="76515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540">
                  <a:extLst>
                    <a:ext uri="{9D8B030D-6E8A-4147-A177-3AD203B41FA5}">
                      <a16:colId xmlns="" xmlns:a16="http://schemas.microsoft.com/office/drawing/2014/main" val="284966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COVID-19</a:t>
                      </a:r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로 인한 자영업 </a:t>
                      </a:r>
                      <a:r>
                        <a:rPr lang="ko-KR" altLang="en-US" sz="2400" b="0" dirty="0" err="1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폐업률</a:t>
                      </a:r>
                      <a:endParaRPr lang="en-US" altLang="ko-KR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0582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2.</a:t>
            </a:r>
            <a:endParaRPr lang="en-US" altLang="ko-KR" sz="5400" i="1" dirty="0">
              <a:solidFill>
                <a:srgbClr val="FFC000"/>
              </a:solidFill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1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ADD1049-543B-4841-819C-979289177919}"/>
              </a:ext>
            </a:extLst>
          </p:cNvPr>
          <p:cNvSpPr txBox="1"/>
          <p:nvPr/>
        </p:nvSpPr>
        <p:spPr>
          <a:xfrm>
            <a:off x="1550929" y="1475899"/>
            <a:ext cx="831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모형화</a:t>
            </a:r>
            <a:r>
              <a:rPr lang="en-US" altLang="ko-KR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~</a:t>
            </a:r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chemeClr val="accent4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자료수집</a:t>
            </a:r>
            <a:r>
              <a:rPr lang="en-US" altLang="ko-KR" sz="4000" dirty="0" smtClean="0">
                <a:ln w="25400">
                  <a:noFill/>
                </a:ln>
                <a:solidFill>
                  <a:schemeClr val="accent4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 </a:t>
            </a:r>
            <a:r>
              <a:rPr lang="en-US" altLang="ko-KR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-</a:t>
            </a:r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데이터 분석 주제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2.</a:t>
            </a:r>
            <a:endParaRPr lang="en-US" altLang="ko-KR" sz="5400" i="1" dirty="0">
              <a:solidFill>
                <a:srgbClr val="FFC000"/>
              </a:solidFill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3B67F4C-6EE2-4AA6-9249-C3478FA43CB6}"/>
              </a:ext>
            </a:extLst>
          </p:cNvPr>
          <p:cNvSpPr/>
          <p:nvPr/>
        </p:nvSpPr>
        <p:spPr>
          <a:xfrm>
            <a:off x="1111624" y="2692966"/>
            <a:ext cx="5199528" cy="3740820"/>
          </a:xfrm>
          <a:prstGeom prst="rect">
            <a:avLst/>
          </a:prstGeom>
          <a:solidFill>
            <a:schemeClr val="bg1"/>
          </a:solidFill>
          <a:ln w="38100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540000" rIns="540000" rtlCol="0" anchor="t"/>
          <a:lstStyle/>
          <a:p>
            <a:endParaRPr lang="en-US" altLang="ko-KR" sz="28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청년층을 위한 정책</a:t>
            </a:r>
            <a:endParaRPr lang="en-US" altLang="ko-KR" sz="28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endParaRPr lang="en-US" altLang="ko-KR" sz="28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→ 삼포세대</a:t>
            </a:r>
            <a:endParaRPr lang="en-US" altLang="ko-KR" sz="28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C1EFB156-8F73-425B-A798-13C8AD316430}"/>
              </a:ext>
            </a:extLst>
          </p:cNvPr>
          <p:cNvSpPr/>
          <p:nvPr/>
        </p:nvSpPr>
        <p:spPr>
          <a:xfrm>
            <a:off x="2649668" y="2409518"/>
            <a:ext cx="2123440" cy="56689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주제 </a:t>
            </a:r>
            <a:r>
              <a:rPr lang="en-US" altLang="ko-KR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1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BCD4B78-D3D7-47F2-9B9B-961CA8D5134A}"/>
              </a:ext>
            </a:extLst>
          </p:cNvPr>
          <p:cNvSpPr/>
          <p:nvPr/>
        </p:nvSpPr>
        <p:spPr>
          <a:xfrm>
            <a:off x="5953096" y="2890190"/>
            <a:ext cx="5199528" cy="3740820"/>
          </a:xfrm>
          <a:prstGeom prst="rect">
            <a:avLst/>
          </a:prstGeom>
          <a:solidFill>
            <a:schemeClr val="bg1"/>
          </a:solidFill>
          <a:ln w="38100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540000" rIns="540000" rtlCol="0" anchor="t"/>
          <a:lstStyle/>
          <a:p>
            <a:endParaRPr lang="en-US" altLang="ko-KR" sz="14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정부예산과 </a:t>
            </a:r>
            <a:r>
              <a:rPr lang="en-US" altLang="ko-KR" sz="28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CCTV</a:t>
            </a:r>
          </a:p>
          <a:p>
            <a:endParaRPr lang="en-US" altLang="ko-KR" sz="28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en-US" altLang="ko-KR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CCTV </a:t>
            </a:r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수와 범죄율의 연관성</a:t>
            </a:r>
          </a:p>
          <a:p>
            <a:endParaRPr lang="en-US" altLang="ko-KR" sz="28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→ </a:t>
            </a:r>
            <a:r>
              <a:rPr lang="en-US" altLang="ko-KR" sz="28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CCTV </a:t>
            </a:r>
            <a:r>
              <a:rPr lang="ko-KR" altLang="en-US" sz="28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찬성과 반대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1A247D2C-B5C2-40DB-BDCD-D50512E194B7}"/>
              </a:ext>
            </a:extLst>
          </p:cNvPr>
          <p:cNvSpPr/>
          <p:nvPr/>
        </p:nvSpPr>
        <p:spPr>
          <a:xfrm>
            <a:off x="7491140" y="2606742"/>
            <a:ext cx="2123440" cy="56689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4D3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주제 </a:t>
            </a:r>
            <a:r>
              <a:rPr lang="en-US" altLang="ko-KR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2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67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6E1FF7CC-F56A-49FE-94D7-F9DC84237EDA}"/>
              </a:ext>
            </a:extLst>
          </p:cNvPr>
          <p:cNvGrpSpPr/>
          <p:nvPr/>
        </p:nvGrpSpPr>
        <p:grpSpPr>
          <a:xfrm>
            <a:off x="971550" y="2419069"/>
            <a:ext cx="4895850" cy="4258055"/>
            <a:chOff x="971550" y="2409444"/>
            <a:chExt cx="4895850" cy="425805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A452FC-F840-444B-BB07-EE1C348ED071}"/>
                </a:ext>
              </a:extLst>
            </p:cNvPr>
            <p:cNvSpPr/>
            <p:nvPr/>
          </p:nvSpPr>
          <p:spPr>
            <a:xfrm>
              <a:off x="971550" y="2409444"/>
              <a:ext cx="4895850" cy="42580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D33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9904B96C-5239-4E64-9187-88DB58252F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2344" y="6448425"/>
              <a:ext cx="4362375" cy="0"/>
            </a:xfrm>
            <a:prstGeom prst="line">
              <a:avLst/>
            </a:prstGeom>
            <a:ln w="38100">
              <a:solidFill>
                <a:srgbClr val="4D33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ADD1049-543B-4841-819C-979289177919}"/>
              </a:ext>
            </a:extLst>
          </p:cNvPr>
          <p:cNvSpPr txBox="1"/>
          <p:nvPr/>
        </p:nvSpPr>
        <p:spPr>
          <a:xfrm>
            <a:off x="1550929" y="1475899"/>
            <a:ext cx="3065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삼포세대란</a:t>
            </a:r>
            <a:r>
              <a:rPr lang="en-US" altLang="ko-KR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?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4F2846-A65D-4C22-B63F-2D65B73E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12865" y="2438319"/>
            <a:ext cx="4800793" cy="3436931"/>
          </a:xfrm>
          <a:prstGeom prst="rect">
            <a:avLst/>
          </a:prstGeom>
          <a:ln w="38100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1DEE8E-AECD-4A3D-AF67-5C3DF3CED93D}"/>
              </a:ext>
            </a:extLst>
          </p:cNvPr>
          <p:cNvSpPr txBox="1"/>
          <p:nvPr/>
        </p:nvSpPr>
        <p:spPr>
          <a:xfrm>
            <a:off x="1377517" y="5979787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대한민국 </a:t>
            </a:r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청년층의 </a:t>
            </a:r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암울한 현실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E6A1ED-1C98-4FE1-A5C4-CF629697A8EC}"/>
              </a:ext>
            </a:extLst>
          </p:cNvPr>
          <p:cNvSpPr txBox="1"/>
          <p:nvPr/>
        </p:nvSpPr>
        <p:spPr>
          <a:xfrm>
            <a:off x="6108194" y="2409444"/>
            <a:ext cx="5240537" cy="4154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24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40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원인</a:t>
            </a:r>
            <a:endParaRPr lang="en-US" altLang="ko-KR" sz="40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개인주의의 </a:t>
            </a:r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확산</a:t>
            </a:r>
            <a:endParaRPr lang="en-US" altLang="ko-KR" sz="24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부족한 </a:t>
            </a:r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경제력</a:t>
            </a:r>
            <a:endParaRPr lang="en-US" altLang="ko-KR" sz="24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불확실한 미래에 대한 불안감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4F4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3.</a:t>
            </a:r>
            <a:endParaRPr lang="en-US" altLang="ko-KR" sz="5400" i="1" dirty="0"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30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6E1FF7CC-F56A-49FE-94D7-F9DC84237EDA}"/>
              </a:ext>
            </a:extLst>
          </p:cNvPr>
          <p:cNvGrpSpPr/>
          <p:nvPr/>
        </p:nvGrpSpPr>
        <p:grpSpPr>
          <a:xfrm>
            <a:off x="6286750" y="2412572"/>
            <a:ext cx="4895850" cy="4258055"/>
            <a:chOff x="971550" y="2409444"/>
            <a:chExt cx="4895850" cy="425805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A452FC-F840-444B-BB07-EE1C348ED071}"/>
                </a:ext>
              </a:extLst>
            </p:cNvPr>
            <p:cNvSpPr/>
            <p:nvPr/>
          </p:nvSpPr>
          <p:spPr>
            <a:xfrm>
              <a:off x="971550" y="2409444"/>
              <a:ext cx="4895850" cy="42580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D33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9904B96C-5239-4E64-9187-88DB58252F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2344" y="6448425"/>
              <a:ext cx="4362375" cy="0"/>
            </a:xfrm>
            <a:prstGeom prst="line">
              <a:avLst/>
            </a:prstGeom>
            <a:ln w="38100">
              <a:solidFill>
                <a:srgbClr val="4D33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ADD1049-543B-4841-819C-979289177919}"/>
              </a:ext>
            </a:extLst>
          </p:cNvPr>
          <p:cNvSpPr txBox="1"/>
          <p:nvPr/>
        </p:nvSpPr>
        <p:spPr>
          <a:xfrm>
            <a:off x="1550929" y="1475899"/>
            <a:ext cx="3289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CCTV </a:t>
            </a:r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문제점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4F2846-A65D-4C22-B63F-2D65B73E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5" y="2743197"/>
            <a:ext cx="4800793" cy="2775680"/>
          </a:xfrm>
          <a:prstGeom prst="rect">
            <a:avLst/>
          </a:prstGeom>
          <a:ln w="38100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1DEE8E-AECD-4A3D-AF67-5C3DF3CED93D}"/>
              </a:ext>
            </a:extLst>
          </p:cNvPr>
          <p:cNvSpPr txBox="1"/>
          <p:nvPr/>
        </p:nvSpPr>
        <p:spPr>
          <a:xfrm>
            <a:off x="6949714" y="5973290"/>
            <a:ext cx="369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득과 실을 모두 갖춘 </a:t>
            </a:r>
            <a:r>
              <a:rPr lang="en-US" altLang="ko-KR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CCTV</a:t>
            </a:r>
            <a:endParaRPr lang="ko-KR" altLang="en-US" sz="24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FE6A1ED-1C98-4FE1-A5C4-CF629697A8EC}"/>
              </a:ext>
            </a:extLst>
          </p:cNvPr>
          <p:cNvSpPr txBox="1"/>
          <p:nvPr/>
        </p:nvSpPr>
        <p:spPr>
          <a:xfrm>
            <a:off x="781785" y="2404109"/>
            <a:ext cx="5240537" cy="4154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범죄방지를 </a:t>
            </a:r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위한 </a:t>
            </a:r>
            <a:r>
              <a:rPr lang="en-US" altLang="ko-KR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CCTV </a:t>
            </a:r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증가 </a:t>
            </a:r>
            <a:endParaRPr lang="en-US" altLang="ko-KR" sz="24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vs</a:t>
            </a:r>
            <a:r>
              <a:rPr lang="en-US" altLang="ko-KR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. </a:t>
            </a:r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개인의 사생활 침해의 </a:t>
            </a:r>
            <a:r>
              <a:rPr lang="ko-KR" altLang="en-US" sz="2400" dirty="0" smtClean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문제</a:t>
            </a:r>
            <a:endParaRPr lang="en-US" altLang="ko-KR" sz="2400" dirty="0" smtClean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‘분석해조’에서는 </a:t>
            </a:r>
            <a:r>
              <a:rPr lang="en-US" altLang="ko-KR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CCTV</a:t>
            </a:r>
            <a:r>
              <a:rPr lang="ko-KR" altLang="en-US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가 정말로 범죄 발생율을 낮추고 있는지 알고 싶다</a:t>
            </a:r>
            <a:r>
              <a:rPr lang="en-US" altLang="ko-KR" sz="2400" dirty="0">
                <a:solidFill>
                  <a:srgbClr val="4D331F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.</a:t>
            </a:r>
          </a:p>
          <a:p>
            <a:endParaRPr lang="ko-KR" altLang="en-US" sz="4000" dirty="0">
              <a:solidFill>
                <a:srgbClr val="4D331F"/>
              </a:solid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4F4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3.</a:t>
            </a:r>
            <a:endParaRPr lang="en-US" altLang="ko-KR" sz="5400" i="1" dirty="0"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2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4EC6C30E-5F78-4ED1-A7DD-31289699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63675"/>
              </p:ext>
            </p:extLst>
          </p:nvPr>
        </p:nvGraphicFramePr>
        <p:xfrm>
          <a:off x="1295952" y="2736608"/>
          <a:ext cx="9600095" cy="349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24">
                  <a:extLst>
                    <a:ext uri="{9D8B030D-6E8A-4147-A177-3AD203B41FA5}">
                      <a16:colId xmlns="" xmlns:a16="http://schemas.microsoft.com/office/drawing/2014/main" val="3839361366"/>
                    </a:ext>
                  </a:extLst>
                </a:gridCol>
                <a:gridCol w="4668378">
                  <a:extLst>
                    <a:ext uri="{9D8B030D-6E8A-4147-A177-3AD203B41FA5}">
                      <a16:colId xmlns="" xmlns:a16="http://schemas.microsoft.com/office/drawing/2014/main" val="4133063547"/>
                    </a:ext>
                  </a:extLst>
                </a:gridCol>
                <a:gridCol w="2531693">
                  <a:extLst>
                    <a:ext uri="{9D8B030D-6E8A-4147-A177-3AD203B41FA5}">
                      <a16:colId xmlns="" xmlns:a16="http://schemas.microsoft.com/office/drawing/2014/main" val="3342272075"/>
                    </a:ext>
                  </a:extLst>
                </a:gridCol>
              </a:tblGrid>
              <a:tr h="1166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주 제</a:t>
                      </a:r>
                      <a:endParaRPr lang="ko-KR" altLang="en-US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자료 내용</a:t>
                      </a:r>
                      <a:endParaRPr lang="ko-KR" altLang="en-US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자료 분석</a:t>
                      </a:r>
                      <a:endParaRPr lang="ko-KR" altLang="en-US" sz="2400" b="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5852378"/>
                  </a:ext>
                </a:extLst>
              </a:tr>
              <a:tr h="1166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CCTV</a:t>
                      </a:r>
                      <a:endParaRPr lang="ko-KR" altLang="en-US" sz="240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CCTV </a:t>
                      </a:r>
                      <a:r>
                        <a:rPr lang="ko-KR" altLang="en-US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설치 수와 </a:t>
                      </a:r>
                    </a:p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연도별 범죄율 데이터 비교 </a:t>
                      </a:r>
                      <a:endParaRPr lang="ko-KR" altLang="en-US" sz="240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csv</a:t>
                      </a:r>
                      <a:r>
                        <a:rPr lang="en-US" altLang="ko-KR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/R</a:t>
                      </a:r>
                      <a:endParaRPr lang="ko-KR" altLang="en-US" sz="240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7507151"/>
                  </a:ext>
                </a:extLst>
              </a:tr>
              <a:tr h="1166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삼포세대</a:t>
                      </a:r>
                      <a:endParaRPr lang="ko-KR" altLang="en-US" sz="240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평균 초산연령</a:t>
                      </a:r>
                      <a:endParaRPr lang="en-US" altLang="ko-KR" sz="2400" dirty="0" smtClean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OECD</a:t>
                      </a:r>
                      <a:r>
                        <a:rPr lang="en-US" altLang="ko-KR" sz="240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rgbClr val="4D331F"/>
                          </a:solidFill>
                          <a:latin typeface="a솜사탕" panose="02020600000000000000" pitchFamily="18" charset="-127"/>
                          <a:ea typeface="a솜사탕" panose="02020600000000000000" pitchFamily="18" charset="-127"/>
                        </a:rPr>
                        <a:t>성인 학력</a:t>
                      </a:r>
                      <a:endParaRPr lang="ko-KR" altLang="en-US" sz="240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4D331F"/>
                        </a:solidFill>
                        <a:latin typeface="a솜사탕" panose="02020600000000000000" pitchFamily="18" charset="-127"/>
                        <a:ea typeface="a솜사탕" panose="0202060000000000000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33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275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8DB727-07B4-45FE-ABBA-812282870007}"/>
              </a:ext>
            </a:extLst>
          </p:cNvPr>
          <p:cNvSpPr txBox="1"/>
          <p:nvPr/>
        </p:nvSpPr>
        <p:spPr>
          <a:xfrm>
            <a:off x="1550929" y="1475899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 w="28575">
                  <a:solidFill>
                    <a:srgbClr val="4C321F"/>
                  </a:solidFill>
                </a:ln>
                <a:solidFill>
                  <a:srgbClr val="FF4F4F"/>
                </a:solidFill>
                <a:effectLst>
                  <a:outerShdw dist="50800" dir="6000000" sx="101000" sy="101000" algn="tl" rotWithShape="0">
                    <a:srgbClr val="4C321F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자료분석 </a:t>
            </a:r>
            <a:r>
              <a:rPr lang="en-US" altLang="ko-KR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-</a:t>
            </a:r>
            <a:r>
              <a:rPr lang="ko-KR" altLang="en-US" sz="4000" dirty="0" smtClean="0">
                <a:ln w="25400">
                  <a:noFill/>
                </a:ln>
                <a:solidFill>
                  <a:srgbClr val="4D331F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데이터 내용 및 개발환경</a:t>
            </a:r>
            <a:endParaRPr lang="ko-KR" altLang="en-US" sz="4000" dirty="0">
              <a:ln w="25400">
                <a:noFill/>
              </a:ln>
              <a:solidFill>
                <a:srgbClr val="4D331F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4FB168-9626-4C1D-8F69-194BBDD5FFD7}"/>
              </a:ext>
            </a:extLst>
          </p:cNvPr>
          <p:cNvSpPr txBox="1"/>
          <p:nvPr/>
        </p:nvSpPr>
        <p:spPr>
          <a:xfrm>
            <a:off x="772160" y="1287578"/>
            <a:ext cx="880369" cy="108452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lnSpc>
                <a:spcPts val="7500"/>
              </a:lnSpc>
            </a:pPr>
            <a:r>
              <a:rPr lang="en-US" altLang="ko-KR" sz="5400" b="1" i="1" dirty="0">
                <a:ln w="28575">
                  <a:solidFill>
                    <a:srgbClr val="4D331F"/>
                  </a:solidFill>
                </a:ln>
                <a:solidFill>
                  <a:srgbClr val="FFC000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4.</a:t>
            </a:r>
            <a:endParaRPr lang="en-US" altLang="ko-KR" sz="5400" i="1" dirty="0">
              <a:solidFill>
                <a:srgbClr val="FFC000"/>
              </a:solidFill>
              <a:uFill>
                <a:solidFill>
                  <a:srgbClr val="F9B66D"/>
                </a:solidFill>
              </a:uFill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58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349</Words>
  <Application>Microsoft Office PowerPoint</Application>
  <PresentationFormat>사용자 지정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양재튼튼체B</vt:lpstr>
      <vt:lpstr>a솜사탕</vt:lpstr>
      <vt:lpstr>맑은 고딕</vt:lpstr>
      <vt:lpstr>a비타민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이슬기</dc:creator>
  <cp:lastModifiedBy>IT</cp:lastModifiedBy>
  <cp:revision>42</cp:revision>
  <dcterms:created xsi:type="dcterms:W3CDTF">2020-11-02T11:17:29Z</dcterms:created>
  <dcterms:modified xsi:type="dcterms:W3CDTF">2020-12-02T17:19:35Z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