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8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57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4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92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75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3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8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7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81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4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AB2B-D2AE-4BAF-872A-05C8B8F339D2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5927-46E8-45A5-BE71-567DA0773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24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958364"/>
          </a:xfrm>
        </p:spPr>
        <p:txBody>
          <a:bodyPr/>
          <a:lstStyle/>
          <a:p>
            <a:r>
              <a:rPr lang="es-E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/>
                  </a:outerShdw>
                </a:effectLst>
                <a:latin typeface="Century Schoolbook" panose="02040604050505020304" pitchFamily="18" charset="0"/>
              </a:rPr>
              <a:t>CONSULTAS XQUERY</a:t>
            </a:r>
            <a:endParaRPr lang="es-E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/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955956"/>
            <a:ext cx="12192000" cy="729427"/>
          </a:xfrm>
        </p:spPr>
        <p:txBody>
          <a:bodyPr>
            <a:normAutofit lnSpcReduction="10000"/>
          </a:bodyPr>
          <a:lstStyle/>
          <a:p>
            <a:r>
              <a:rPr lang="es-E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entury Schoolbook" panose="02040604050505020304" pitchFamily="18" charset="0"/>
              </a:rPr>
              <a:t>Virginia Martín </a:t>
            </a:r>
            <a:r>
              <a:rPr lang="es-E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entury Schoolbook" panose="02040604050505020304" pitchFamily="18" charset="0"/>
              </a:rPr>
              <a:t>Álvarez</a:t>
            </a:r>
          </a:p>
          <a:p>
            <a:r>
              <a:rPr lang="es-ES" sz="14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entury Schoolbook" panose="02040604050505020304" pitchFamily="18" charset="0"/>
              </a:rPr>
              <a:t>Proyecto Común LND 1ºDAM</a:t>
            </a:r>
            <a:endParaRPr lang="es-ES" sz="1400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14" y="2620191"/>
            <a:ext cx="3721275" cy="2480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6" name="Picture 2" descr="Resultado de imagen de chincheta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36" y="2419713"/>
            <a:ext cx="516229" cy="40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l="2092" t="8356" r="-1081" b="-12411"/>
          <a:stretch/>
        </p:blipFill>
        <p:spPr>
          <a:xfrm rot="21194376">
            <a:off x="4618653" y="4262862"/>
            <a:ext cx="1057246" cy="9109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17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092" t="8356" r="-1081" b="-12411"/>
          <a:stretch/>
        </p:blipFill>
        <p:spPr>
          <a:xfrm>
            <a:off x="0" y="5947069"/>
            <a:ext cx="1057246" cy="9109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03" y="1623527"/>
            <a:ext cx="9041723" cy="41244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ángulo redondeado 5"/>
          <p:cNvSpPr/>
          <p:nvPr/>
        </p:nvSpPr>
        <p:spPr>
          <a:xfrm>
            <a:off x="307910" y="205273"/>
            <a:ext cx="11532637" cy="10543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 Schoolbook" panose="02040604050505020304" pitchFamily="18" charset="0"/>
              </a:rPr>
              <a:t>Queremos ver la fecha exacta y dirección de las propiedades que se han visitado en el mes de Enero.</a:t>
            </a:r>
            <a:endParaRPr lang="es-ES" dirty="0">
              <a:ln w="0"/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03" y="2436942"/>
            <a:ext cx="9041723" cy="24976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ángulo redondeado 5"/>
          <p:cNvSpPr/>
          <p:nvPr/>
        </p:nvSpPr>
        <p:spPr>
          <a:xfrm>
            <a:off x="307910" y="205273"/>
            <a:ext cx="11532637" cy="10543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 Schoolbook" panose="02040604050505020304" pitchFamily="18" charset="0"/>
              </a:rPr>
              <a:t>Queremos ver la referencia, dirección y precio de las propiedades visitadas que tengan un precio superior a 100.000€, se financien al 100% y sean de propietario particular.</a:t>
            </a:r>
            <a:endParaRPr lang="es-ES" dirty="0">
              <a:ln w="0"/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092" t="8356" r="-1081" b="-12411"/>
          <a:stretch/>
        </p:blipFill>
        <p:spPr>
          <a:xfrm>
            <a:off x="0" y="5947069"/>
            <a:ext cx="1057246" cy="9109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94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03" y="2473770"/>
            <a:ext cx="9041723" cy="24239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ángulo redondeado 5"/>
          <p:cNvSpPr/>
          <p:nvPr/>
        </p:nvSpPr>
        <p:spPr>
          <a:xfrm>
            <a:off x="307910" y="205273"/>
            <a:ext cx="11532637" cy="10543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 Schoolbook" panose="02040604050505020304" pitchFamily="18" charset="0"/>
              </a:rPr>
              <a:t>Queremos, a partir del número del móvil, saber qué clientes del comercial Carlos Suarez han hecho visitas y a qué propiedades.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092" t="8356" r="-1081" b="-12411"/>
          <a:stretch/>
        </p:blipFill>
        <p:spPr>
          <a:xfrm>
            <a:off x="0" y="5947069"/>
            <a:ext cx="1057246" cy="9109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18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03" y="2509887"/>
            <a:ext cx="9041723" cy="23517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ángulo redondeado 5"/>
          <p:cNvSpPr/>
          <p:nvPr/>
        </p:nvSpPr>
        <p:spPr>
          <a:xfrm>
            <a:off x="307910" y="205273"/>
            <a:ext cx="11532637" cy="10543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 Schoolbook" panose="02040604050505020304" pitchFamily="18" charset="0"/>
              </a:rPr>
              <a:t>Queremos saber el número de teléfono de los propietarios de las propiedades visitadas que sean particulares.</a:t>
            </a:r>
            <a:endParaRPr lang="es-ES" dirty="0">
              <a:ln w="0"/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092" t="8356" r="-1081" b="-12411"/>
          <a:stretch/>
        </p:blipFill>
        <p:spPr>
          <a:xfrm>
            <a:off x="0" y="5947069"/>
            <a:ext cx="1057246" cy="9109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0171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102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Tema de Office</vt:lpstr>
      <vt:lpstr>CONSULTAS XQUERY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XQUERY</dc:title>
  <dc:creator>Virginia Martín Álvarez</dc:creator>
  <cp:lastModifiedBy>Virginia Martín Álvarez</cp:lastModifiedBy>
  <cp:revision>6</cp:revision>
  <dcterms:created xsi:type="dcterms:W3CDTF">2019-05-25T15:09:42Z</dcterms:created>
  <dcterms:modified xsi:type="dcterms:W3CDTF">2019-05-25T15:52:41Z</dcterms:modified>
</cp:coreProperties>
</file>