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64" r:id="rId10"/>
    <p:sldId id="263" r:id="rId11"/>
    <p:sldId id="272" r:id="rId12"/>
    <p:sldId id="266" r:id="rId13"/>
    <p:sldId id="267" r:id="rId14"/>
    <p:sldId id="265" r:id="rId15"/>
    <p:sldId id="268" r:id="rId16"/>
    <p:sldId id="270" r:id="rId17"/>
    <p:sldId id="271" r:id="rId18"/>
    <p:sldId id="269" r:id="rId19"/>
    <p:sldId id="273" r:id="rId20"/>
    <p:sldId id="274" r:id="rId21"/>
    <p:sldId id="275" r:id="rId22"/>
    <p:sldId id="281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abino" userId="5dffd0dfc435c92e" providerId="LiveId" clId="{3B3B0A75-0FD0-41E2-A4D6-1B6165196779}"/>
    <pc:docChg chg="undo custSel addSld delSld modSld sldOrd">
      <pc:chgData name="Rodrigo Sabino" userId="5dffd0dfc435c92e" providerId="LiveId" clId="{3B3B0A75-0FD0-41E2-A4D6-1B6165196779}" dt="2017-11-09T20:07:14.302" v="2952" actId="26606"/>
      <pc:docMkLst>
        <pc:docMk/>
      </pc:docMkLst>
      <pc:sldChg chg="addSp modSp mod setBg">
        <pc:chgData name="Rodrigo Sabino" userId="5dffd0dfc435c92e" providerId="LiveId" clId="{3B3B0A75-0FD0-41E2-A4D6-1B6165196779}" dt="2017-11-09T20:07:14.302" v="2952" actId="26606"/>
        <pc:sldMkLst>
          <pc:docMk/>
          <pc:sldMk cId="1604338571" sldId="256"/>
        </pc:sldMkLst>
        <pc:spChg chg="mod">
          <ac:chgData name="Rodrigo Sabino" userId="5dffd0dfc435c92e" providerId="LiveId" clId="{3B3B0A75-0FD0-41E2-A4D6-1B6165196779}" dt="2017-11-09T20:07:14.302" v="2952" actId="26606"/>
          <ac:spMkLst>
            <pc:docMk/>
            <pc:sldMk cId="1604338571" sldId="256"/>
            <ac:spMk id="2" creationId="{7731253B-379A-453B-8A8D-149380E062B2}"/>
          </ac:spMkLst>
        </pc:spChg>
        <pc:spChg chg="mod">
          <ac:chgData name="Rodrigo Sabino" userId="5dffd0dfc435c92e" providerId="LiveId" clId="{3B3B0A75-0FD0-41E2-A4D6-1B6165196779}" dt="2017-11-09T20:07:14.302" v="2952" actId="26606"/>
          <ac:spMkLst>
            <pc:docMk/>
            <pc:sldMk cId="1604338571" sldId="256"/>
            <ac:spMk id="3" creationId="{FE1ECCCB-566D-467F-B90A-773B28ADA3CC}"/>
          </ac:spMkLst>
        </pc:spChg>
        <pc:spChg chg="add">
          <ac:chgData name="Rodrigo Sabino" userId="5dffd0dfc435c92e" providerId="LiveId" clId="{3B3B0A75-0FD0-41E2-A4D6-1B6165196779}" dt="2017-11-09T20:07:14.302" v="2952" actId="26606"/>
          <ac:spMkLst>
            <pc:docMk/>
            <pc:sldMk cId="1604338571" sldId="256"/>
            <ac:spMk id="8" creationId="{25168E7B-6D42-4B3A-B7A1-17D4C49EC903}"/>
          </ac:spMkLst>
        </pc:spChg>
        <pc:picChg chg="add">
          <ac:chgData name="Rodrigo Sabino" userId="5dffd0dfc435c92e" providerId="LiveId" clId="{3B3B0A75-0FD0-41E2-A4D6-1B6165196779}" dt="2017-11-09T20:07:14.302" v="2952" actId="26606"/>
          <ac:picMkLst>
            <pc:docMk/>
            <pc:sldMk cId="1604338571" sldId="256"/>
            <ac:picMk id="10" creationId="{831C34E1-C7AF-4C59-9CCA-274CE63BA3C4}"/>
          </ac:picMkLst>
        </pc:picChg>
      </pc:sldChg>
      <pc:sldChg chg="addSp delSp modSp modAnim">
        <pc:chgData name="Rodrigo Sabino" userId="5dffd0dfc435c92e" providerId="LiveId" clId="{3B3B0A75-0FD0-41E2-A4D6-1B6165196779}" dt="2017-11-08T04:50:03.661" v="160" actId="20577"/>
        <pc:sldMkLst>
          <pc:docMk/>
          <pc:sldMk cId="3146270953" sldId="257"/>
        </pc:sldMkLst>
        <pc:spChg chg="add del mod">
          <ac:chgData name="Rodrigo Sabino" userId="5dffd0dfc435c92e" providerId="LiveId" clId="{3B3B0A75-0FD0-41E2-A4D6-1B6165196779}" dt="2017-11-08T04:49:26.601" v="101" actId="478"/>
          <ac:spMkLst>
            <pc:docMk/>
            <pc:sldMk cId="3146270953" sldId="257"/>
            <ac:spMk id="3" creationId="{8030B997-548B-4BE6-9625-208D51BEBE4B}"/>
          </ac:spMkLst>
        </pc:spChg>
        <pc:graphicFrameChg chg="add del mod">
          <ac:chgData name="Rodrigo Sabino" userId="5dffd0dfc435c92e" providerId="LiveId" clId="{3B3B0A75-0FD0-41E2-A4D6-1B6165196779}" dt="2017-11-08T04:50:03.661" v="160" actId="20577"/>
          <ac:graphicFrameMkLst>
            <pc:docMk/>
            <pc:sldMk cId="3146270953" sldId="257"/>
            <ac:graphicFrameMk id="5" creationId="{00000000-0000-0000-0000-000000000000}"/>
          </ac:graphicFrameMkLst>
        </pc:graphicFrameChg>
      </pc:sldChg>
      <pc:sldChg chg="modSp">
        <pc:chgData name="Rodrigo Sabino" userId="5dffd0dfc435c92e" providerId="LiveId" clId="{3B3B0A75-0FD0-41E2-A4D6-1B6165196779}" dt="2017-11-09T16:28:10.256" v="1674" actId="20577"/>
        <pc:sldMkLst>
          <pc:docMk/>
          <pc:sldMk cId="3918640548" sldId="260"/>
        </pc:sldMkLst>
        <pc:spChg chg="mod">
          <ac:chgData name="Rodrigo Sabino" userId="5dffd0dfc435c92e" providerId="LiveId" clId="{3B3B0A75-0FD0-41E2-A4D6-1B6165196779}" dt="2017-11-09T16:28:10.256" v="1674" actId="20577"/>
          <ac:spMkLst>
            <pc:docMk/>
            <pc:sldMk cId="3918640548" sldId="260"/>
            <ac:spMk id="2" creationId="{12FE885A-54C4-41E4-8F70-32F39B34B092}"/>
          </ac:spMkLst>
        </pc:spChg>
      </pc:sldChg>
      <pc:sldChg chg="modSp">
        <pc:chgData name="Rodrigo Sabino" userId="5dffd0dfc435c92e" providerId="LiveId" clId="{3B3B0A75-0FD0-41E2-A4D6-1B6165196779}" dt="2017-11-09T16:31:18.347" v="1678"/>
        <pc:sldMkLst>
          <pc:docMk/>
          <pc:sldMk cId="3305338964" sldId="261"/>
        </pc:sldMkLst>
        <pc:spChg chg="mod">
          <ac:chgData name="Rodrigo Sabino" userId="5dffd0dfc435c92e" providerId="LiveId" clId="{3B3B0A75-0FD0-41E2-A4D6-1B6165196779}" dt="2017-11-09T16:31:18.347" v="1678"/>
          <ac:spMkLst>
            <pc:docMk/>
            <pc:sldMk cId="3305338964" sldId="261"/>
            <ac:spMk id="2" creationId="{D864241F-F885-442A-B6B0-68E86DB2171B}"/>
          </ac:spMkLst>
        </pc:spChg>
      </pc:sldChg>
      <pc:sldChg chg="modSp">
        <pc:chgData name="Rodrigo Sabino" userId="5dffd0dfc435c92e" providerId="LiveId" clId="{3B3B0A75-0FD0-41E2-A4D6-1B6165196779}" dt="2017-11-09T16:31:36.282" v="1682"/>
        <pc:sldMkLst>
          <pc:docMk/>
          <pc:sldMk cId="3830854676" sldId="262"/>
        </pc:sldMkLst>
        <pc:spChg chg="mod">
          <ac:chgData name="Rodrigo Sabino" userId="5dffd0dfc435c92e" providerId="LiveId" clId="{3B3B0A75-0FD0-41E2-A4D6-1B6165196779}" dt="2017-11-09T16:31:36.282" v="1682"/>
          <ac:spMkLst>
            <pc:docMk/>
            <pc:sldMk cId="3830854676" sldId="262"/>
            <ac:spMk id="2" creationId="{542606C7-D8D6-425A-9B83-CFDA33F33768}"/>
          </ac:spMkLst>
        </pc:spChg>
      </pc:sldChg>
      <pc:sldChg chg="modSp">
        <pc:chgData name="Rodrigo Sabino" userId="5dffd0dfc435c92e" providerId="LiveId" clId="{3B3B0A75-0FD0-41E2-A4D6-1B6165196779}" dt="2017-11-09T16:31:57.622" v="1683" actId="20577"/>
        <pc:sldMkLst>
          <pc:docMk/>
          <pc:sldMk cId="2010609626" sldId="263"/>
        </pc:sldMkLst>
        <pc:spChg chg="mod">
          <ac:chgData name="Rodrigo Sabino" userId="5dffd0dfc435c92e" providerId="LiveId" clId="{3B3B0A75-0FD0-41E2-A4D6-1B6165196779}" dt="2017-11-09T16:31:57.622" v="1683" actId="20577"/>
          <ac:spMkLst>
            <pc:docMk/>
            <pc:sldMk cId="2010609626" sldId="263"/>
            <ac:spMk id="3" creationId="{B842A778-9A94-4BC1-A2C0-153B85C9D400}"/>
          </ac:spMkLst>
        </pc:spChg>
      </pc:sldChg>
      <pc:sldChg chg="modSp">
        <pc:chgData name="Rodrigo Sabino" userId="5dffd0dfc435c92e" providerId="LiveId" clId="{3B3B0A75-0FD0-41E2-A4D6-1B6165196779}" dt="2017-11-09T16:37:34.031" v="2158" actId="20577"/>
        <pc:sldMkLst>
          <pc:docMk/>
          <pc:sldMk cId="670665573" sldId="265"/>
        </pc:sldMkLst>
        <pc:spChg chg="mod">
          <ac:chgData name="Rodrigo Sabino" userId="5dffd0dfc435c92e" providerId="LiveId" clId="{3B3B0A75-0FD0-41E2-A4D6-1B6165196779}" dt="2017-11-09T16:37:34.031" v="2158" actId="20577"/>
          <ac:spMkLst>
            <pc:docMk/>
            <pc:sldMk cId="670665573" sldId="265"/>
            <ac:spMk id="3" creationId="{91B803CC-3573-4C81-863B-7CAC9FED2D84}"/>
          </ac:spMkLst>
        </pc:spChg>
      </pc:sldChg>
      <pc:sldChg chg="modSp">
        <pc:chgData name="Rodrigo Sabino" userId="5dffd0dfc435c92e" providerId="LiveId" clId="{3B3B0A75-0FD0-41E2-A4D6-1B6165196779}" dt="2017-11-09T16:34:49.432" v="1937" actId="20577"/>
        <pc:sldMkLst>
          <pc:docMk/>
          <pc:sldMk cId="2518368762" sldId="267"/>
        </pc:sldMkLst>
        <pc:spChg chg="mod">
          <ac:chgData name="Rodrigo Sabino" userId="5dffd0dfc435c92e" providerId="LiveId" clId="{3B3B0A75-0FD0-41E2-A4D6-1B6165196779}" dt="2017-11-09T16:34:49.432" v="1937" actId="20577"/>
          <ac:spMkLst>
            <pc:docMk/>
            <pc:sldMk cId="2518368762" sldId="267"/>
            <ac:spMk id="3" creationId="{91B803CC-3573-4C81-863B-7CAC9FED2D84}"/>
          </ac:spMkLst>
        </pc:spChg>
      </pc:sldChg>
      <pc:sldChg chg="modSp">
        <pc:chgData name="Rodrigo Sabino" userId="5dffd0dfc435c92e" providerId="LiveId" clId="{3B3B0A75-0FD0-41E2-A4D6-1B6165196779}" dt="2017-11-09T16:38:56.008" v="2270" actId="20577"/>
        <pc:sldMkLst>
          <pc:docMk/>
          <pc:sldMk cId="3853128758" sldId="268"/>
        </pc:sldMkLst>
        <pc:spChg chg="mod">
          <ac:chgData name="Rodrigo Sabino" userId="5dffd0dfc435c92e" providerId="LiveId" clId="{3B3B0A75-0FD0-41E2-A4D6-1B6165196779}" dt="2017-11-09T16:38:56.008" v="2270" actId="20577"/>
          <ac:spMkLst>
            <pc:docMk/>
            <pc:sldMk cId="3853128758" sldId="268"/>
            <ac:spMk id="3" creationId="{91B803CC-3573-4C81-863B-7CAC9FED2D84}"/>
          </ac:spMkLst>
        </pc:spChg>
      </pc:sldChg>
      <pc:sldChg chg="addSp delSp modSp">
        <pc:chgData name="Rodrigo Sabino" userId="5dffd0dfc435c92e" providerId="LiveId" clId="{3B3B0A75-0FD0-41E2-A4D6-1B6165196779}" dt="2017-11-08T05:10:30.400" v="1670" actId="20577"/>
        <pc:sldMkLst>
          <pc:docMk/>
          <pc:sldMk cId="963908838" sldId="269"/>
        </pc:sldMkLst>
        <pc:spChg chg="mod">
          <ac:chgData name="Rodrigo Sabino" userId="5dffd0dfc435c92e" providerId="LiveId" clId="{3B3B0A75-0FD0-41E2-A4D6-1B6165196779}" dt="2017-11-08T04:44:30.097" v="78" actId="1076"/>
          <ac:spMkLst>
            <pc:docMk/>
            <pc:sldMk cId="963908838" sldId="269"/>
            <ac:spMk id="6" creationId="{20C19571-4052-4472-917E-A18A4A7763F2}"/>
          </ac:spMkLst>
        </pc:spChg>
        <pc:spChg chg="mod">
          <ac:chgData name="Rodrigo Sabino" userId="5dffd0dfc435c92e" providerId="LiveId" clId="{3B3B0A75-0FD0-41E2-A4D6-1B6165196779}" dt="2017-11-08T05:08:55.509" v="1613" actId="1076"/>
          <ac:spMkLst>
            <pc:docMk/>
            <pc:sldMk cId="963908838" sldId="269"/>
            <ac:spMk id="7" creationId="{F6EFD638-9B2D-43D1-AAE6-65E5FB357CBB}"/>
          </ac:spMkLst>
        </pc:spChg>
        <pc:spChg chg="del mod">
          <ac:chgData name="Rodrigo Sabino" userId="5dffd0dfc435c92e" providerId="LiveId" clId="{3B3B0A75-0FD0-41E2-A4D6-1B6165196779}" dt="2017-11-08T04:43:32.562" v="35" actId="20577"/>
          <ac:spMkLst>
            <pc:docMk/>
            <pc:sldMk cId="963908838" sldId="269"/>
            <ac:spMk id="12" creationId="{77393888-56D5-47BF-8D79-A3A2D3F48044}"/>
          </ac:spMkLst>
        </pc:spChg>
        <pc:spChg chg="add mod">
          <ac:chgData name="Rodrigo Sabino" userId="5dffd0dfc435c92e" providerId="LiveId" clId="{3B3B0A75-0FD0-41E2-A4D6-1B6165196779}" dt="2017-11-08T05:08:59.739" v="1614" actId="14100"/>
          <ac:spMkLst>
            <pc:docMk/>
            <pc:sldMk cId="963908838" sldId="269"/>
            <ac:spMk id="13" creationId="{17EEDB0B-98CB-484C-B366-928A7D0B5840}"/>
          </ac:spMkLst>
        </pc:spChg>
        <pc:spChg chg="add mod">
          <ac:chgData name="Rodrigo Sabino" userId="5dffd0dfc435c92e" providerId="LiveId" clId="{3B3B0A75-0FD0-41E2-A4D6-1B6165196779}" dt="2017-11-08T04:44:30.097" v="78" actId="1076"/>
          <ac:spMkLst>
            <pc:docMk/>
            <pc:sldMk cId="963908838" sldId="269"/>
            <ac:spMk id="15" creationId="{4D02AA09-DA4F-42F1-B6E6-71B4F47B4DFE}"/>
          </ac:spMkLst>
        </pc:spChg>
        <pc:spChg chg="add mod">
          <ac:chgData name="Rodrigo Sabino" userId="5dffd0dfc435c92e" providerId="LiveId" clId="{3B3B0A75-0FD0-41E2-A4D6-1B6165196779}" dt="2017-11-08T04:44:30.097" v="78" actId="1076"/>
          <ac:spMkLst>
            <pc:docMk/>
            <pc:sldMk cId="963908838" sldId="269"/>
            <ac:spMk id="16" creationId="{DFDB7CF5-A68A-4711-9C3C-7F4A2863B721}"/>
          </ac:spMkLst>
        </pc:spChg>
        <pc:spChg chg="add mod">
          <ac:chgData name="Rodrigo Sabino" userId="5dffd0dfc435c92e" providerId="LiveId" clId="{3B3B0A75-0FD0-41E2-A4D6-1B6165196779}" dt="2017-11-08T04:44:30.097" v="78" actId="1076"/>
          <ac:spMkLst>
            <pc:docMk/>
            <pc:sldMk cId="963908838" sldId="269"/>
            <ac:spMk id="24" creationId="{02D34C30-09CB-417D-90BC-5ADD31F15EA5}"/>
          </ac:spMkLst>
        </pc:spChg>
        <pc:spChg chg="add mod">
          <ac:chgData name="Rodrigo Sabino" userId="5dffd0dfc435c92e" providerId="LiveId" clId="{3B3B0A75-0FD0-41E2-A4D6-1B6165196779}" dt="2017-11-08T04:49:04.417" v="99" actId="1076"/>
          <ac:spMkLst>
            <pc:docMk/>
            <pc:sldMk cId="963908838" sldId="269"/>
            <ac:spMk id="25" creationId="{DDDD4E67-EC47-47BE-A864-2A8F9E5B9BFC}"/>
          </ac:spMkLst>
        </pc:spChg>
        <pc:spChg chg="add mod">
          <ac:chgData name="Rodrigo Sabino" userId="5dffd0dfc435c92e" providerId="LiveId" clId="{3B3B0A75-0FD0-41E2-A4D6-1B6165196779}" dt="2017-11-08T05:10:30.400" v="1670" actId="20577"/>
          <ac:spMkLst>
            <pc:docMk/>
            <pc:sldMk cId="963908838" sldId="269"/>
            <ac:spMk id="38" creationId="{A3C68C12-E944-4C73-B364-04C47E3D11E5}"/>
          </ac:spMkLst>
        </pc:spChg>
        <pc:spChg chg="add mod">
          <ac:chgData name="Rodrigo Sabino" userId="5dffd0dfc435c92e" providerId="LiveId" clId="{3B3B0A75-0FD0-41E2-A4D6-1B6165196779}" dt="2017-11-08T05:10:04.681" v="1659" actId="20577"/>
          <ac:spMkLst>
            <pc:docMk/>
            <pc:sldMk cId="963908838" sldId="269"/>
            <ac:spMk id="5125" creationId="{37679272-8109-4BC9-9D41-CCBB22FBC82C}"/>
          </ac:spMkLst>
        </pc:spChg>
        <pc:picChg chg="add mod">
          <ac:chgData name="Rodrigo Sabino" userId="5dffd0dfc435c92e" providerId="LiveId" clId="{3B3B0A75-0FD0-41E2-A4D6-1B6165196779}" dt="2017-11-08T04:48:24.817" v="96" actId="1076"/>
          <ac:picMkLst>
            <pc:docMk/>
            <pc:sldMk cId="963908838" sldId="269"/>
            <ac:picMk id="5122" creationId="{FD531C2F-DCFF-4AA4-9873-7BDD0EDAC1A9}"/>
          </ac:picMkLst>
        </pc:picChg>
        <pc:picChg chg="add mod">
          <ac:chgData name="Rodrigo Sabino" userId="5dffd0dfc435c92e" providerId="LiveId" clId="{3B3B0A75-0FD0-41E2-A4D6-1B6165196779}" dt="2017-11-08T04:49:02.595" v="98" actId="1076"/>
          <ac:picMkLst>
            <pc:docMk/>
            <pc:sldMk cId="963908838" sldId="269"/>
            <ac:picMk id="5124" creationId="{51FF8E7D-6CEB-4ADB-A274-7AA6BA325D65}"/>
          </ac:picMkLst>
        </pc:picChg>
        <pc:cxnChg chg="mod">
          <ac:chgData name="Rodrigo Sabino" userId="5dffd0dfc435c92e" providerId="LiveId" clId="{3B3B0A75-0FD0-41E2-A4D6-1B6165196779}" dt="2017-11-08T05:08:55.509" v="1613" actId="1076"/>
          <ac:cxnSpMkLst>
            <pc:docMk/>
            <pc:sldMk cId="963908838" sldId="269"/>
            <ac:cxnSpMk id="9" creationId="{528DAD31-9AAE-4F39-9E72-CC6E7FF28385}"/>
          </ac:cxnSpMkLst>
        </pc:cxnChg>
        <pc:cxnChg chg="add mod">
          <ac:chgData name="Rodrigo Sabino" userId="5dffd0dfc435c92e" providerId="LiveId" clId="{3B3B0A75-0FD0-41E2-A4D6-1B6165196779}" dt="2017-11-08T05:08:55.509" v="1613" actId="1076"/>
          <ac:cxnSpMkLst>
            <pc:docMk/>
            <pc:sldMk cId="963908838" sldId="269"/>
            <ac:cxnSpMk id="18" creationId="{D8371CA1-E6E4-4763-88B3-9EF5B9C0DED9}"/>
          </ac:cxnSpMkLst>
        </pc:cxnChg>
        <pc:cxnChg chg="add mod">
          <ac:chgData name="Rodrigo Sabino" userId="5dffd0dfc435c92e" providerId="LiveId" clId="{3B3B0A75-0FD0-41E2-A4D6-1B6165196779}" dt="2017-11-08T05:08:55.509" v="1613" actId="1076"/>
          <ac:cxnSpMkLst>
            <pc:docMk/>
            <pc:sldMk cId="963908838" sldId="269"/>
            <ac:cxnSpMk id="21" creationId="{E94D40A2-331D-4360-A2F8-EBA68946BDA8}"/>
          </ac:cxnSpMkLst>
        </pc:cxnChg>
        <pc:cxnChg chg="add mod">
          <ac:chgData name="Rodrigo Sabino" userId="5dffd0dfc435c92e" providerId="LiveId" clId="{3B3B0A75-0FD0-41E2-A4D6-1B6165196779}" dt="2017-11-08T04:51:38.712" v="161" actId="11529"/>
          <ac:cxnSpMkLst>
            <pc:docMk/>
            <pc:sldMk cId="963908838" sldId="269"/>
            <ac:cxnSpMk id="27" creationId="{B4E2E7F8-E6BE-4859-B17C-21FDE4A37774}"/>
          </ac:cxnSpMkLst>
        </pc:cxnChg>
        <pc:cxnChg chg="add mod">
          <ac:chgData name="Rodrigo Sabino" userId="5dffd0dfc435c92e" providerId="LiveId" clId="{3B3B0A75-0FD0-41E2-A4D6-1B6165196779}" dt="2017-11-08T04:51:47.568" v="162" actId="11529"/>
          <ac:cxnSpMkLst>
            <pc:docMk/>
            <pc:sldMk cId="963908838" sldId="269"/>
            <ac:cxnSpMk id="29" creationId="{3CE1B2EC-50EA-49FE-B64D-124329B93A6B}"/>
          </ac:cxnSpMkLst>
        </pc:cxnChg>
        <pc:cxnChg chg="add mod">
          <ac:chgData name="Rodrigo Sabino" userId="5dffd0dfc435c92e" providerId="LiveId" clId="{3B3B0A75-0FD0-41E2-A4D6-1B6165196779}" dt="2017-11-08T04:51:55.892" v="163" actId="11529"/>
          <ac:cxnSpMkLst>
            <pc:docMk/>
            <pc:sldMk cId="963908838" sldId="269"/>
            <ac:cxnSpMk id="31" creationId="{A89421EC-D65C-4589-8AC6-C04E323B6E20}"/>
          </ac:cxnSpMkLst>
        </pc:cxnChg>
      </pc:sldChg>
      <pc:sldChg chg="addSp delSp modSp add mod setBg">
        <pc:chgData name="Rodrigo Sabino" userId="5dffd0dfc435c92e" providerId="LiveId" clId="{3B3B0A75-0FD0-41E2-A4D6-1B6165196779}" dt="2017-11-08T05:05:34.992" v="1573" actId="113"/>
        <pc:sldMkLst>
          <pc:docMk/>
          <pc:sldMk cId="1689593805" sldId="270"/>
        </pc:sldMkLst>
        <pc:spChg chg="mod ord">
          <ac:chgData name="Rodrigo Sabino" userId="5dffd0dfc435c92e" providerId="LiveId" clId="{3B3B0A75-0FD0-41E2-A4D6-1B6165196779}" dt="2017-11-08T05:05:34.992" v="1573" actId="113"/>
          <ac:spMkLst>
            <pc:docMk/>
            <pc:sldMk cId="1689593805" sldId="270"/>
            <ac:spMk id="2" creationId="{37A7C7D3-8A44-4B02-A22E-0B4E8B1DB015}"/>
          </ac:spMkLst>
        </pc:spChg>
        <pc:spChg chg="del mod">
          <ac:chgData name="Rodrigo Sabino" userId="5dffd0dfc435c92e" providerId="LiveId" clId="{3B3B0A75-0FD0-41E2-A4D6-1B6165196779}" dt="2017-11-08T05:01:54.502" v="1199" actId="113"/>
          <ac:spMkLst>
            <pc:docMk/>
            <pc:sldMk cId="1689593805" sldId="270"/>
            <ac:spMk id="3" creationId="{81B29714-6813-476F-A888-5C4A001D05D2}"/>
          </ac:spMkLst>
        </pc:spChg>
        <pc:spChg chg="add del">
          <ac:chgData name="Rodrigo Sabino" userId="5dffd0dfc435c92e" providerId="LiveId" clId="{3B3B0A75-0FD0-41E2-A4D6-1B6165196779}" dt="2017-11-08T05:04:25.881" v="1443" actId="26606"/>
          <ac:spMkLst>
            <pc:docMk/>
            <pc:sldMk cId="1689593805" sldId="270"/>
            <ac:spMk id="10" creationId="{DAE885FA-583E-488C-A3B2-2647B84A8162}"/>
          </ac:spMkLst>
        </pc:spChg>
        <pc:spChg chg="add del">
          <ac:chgData name="Rodrigo Sabino" userId="5dffd0dfc435c92e" providerId="LiveId" clId="{3B3B0A75-0FD0-41E2-A4D6-1B6165196779}" dt="2017-11-08T05:04:25.881" v="1443" actId="26606"/>
          <ac:spMkLst>
            <pc:docMk/>
            <pc:sldMk cId="1689593805" sldId="270"/>
            <ac:spMk id="12" creationId="{87B1CEC7-C2CE-4440-A0F7-0BE6B3AADB72}"/>
          </ac:spMkLst>
        </pc:spChg>
        <pc:spChg chg="add del">
          <ac:chgData name="Rodrigo Sabino" userId="5dffd0dfc435c92e" providerId="LiveId" clId="{3B3B0A75-0FD0-41E2-A4D6-1B6165196779}" dt="2017-11-08T05:04:25.881" v="1443" actId="26606"/>
          <ac:spMkLst>
            <pc:docMk/>
            <pc:sldMk cId="1689593805" sldId="270"/>
            <ac:spMk id="14" creationId="{7B0DBF0B-D7C2-4F15-94AE-315255824591}"/>
          </ac:spMkLst>
        </pc:spChg>
        <pc:spChg chg="add">
          <ac:chgData name="Rodrigo Sabino" userId="5dffd0dfc435c92e" providerId="LiveId" clId="{3B3B0A75-0FD0-41E2-A4D6-1B6165196779}" dt="2017-11-08T05:04:25.881" v="1443" actId="26606"/>
          <ac:spMkLst>
            <pc:docMk/>
            <pc:sldMk cId="1689593805" sldId="270"/>
            <ac:spMk id="19" creationId="{DAE885FA-583E-488C-A3B2-2647B84A8162}"/>
          </ac:spMkLst>
        </pc:spChg>
        <pc:spChg chg="add">
          <ac:chgData name="Rodrigo Sabino" userId="5dffd0dfc435c92e" providerId="LiveId" clId="{3B3B0A75-0FD0-41E2-A4D6-1B6165196779}" dt="2017-11-08T05:04:25.881" v="1443" actId="26606"/>
          <ac:spMkLst>
            <pc:docMk/>
            <pc:sldMk cId="1689593805" sldId="270"/>
            <ac:spMk id="21" creationId="{87B1CEC7-C2CE-4440-A0F7-0BE6B3AADB72}"/>
          </ac:spMkLst>
        </pc:spChg>
        <pc:spChg chg="add">
          <ac:chgData name="Rodrigo Sabino" userId="5dffd0dfc435c92e" providerId="LiveId" clId="{3B3B0A75-0FD0-41E2-A4D6-1B6165196779}" dt="2017-11-08T05:04:25.881" v="1443" actId="26606"/>
          <ac:spMkLst>
            <pc:docMk/>
            <pc:sldMk cId="1689593805" sldId="270"/>
            <ac:spMk id="23" creationId="{7B0DBF0B-D7C2-4F15-94AE-315255824591}"/>
          </ac:spMkLst>
        </pc:spChg>
        <pc:picChg chg="add mod ord">
          <ac:chgData name="Rodrigo Sabino" userId="5dffd0dfc435c92e" providerId="LiveId" clId="{3B3B0A75-0FD0-41E2-A4D6-1B6165196779}" dt="2017-11-08T05:03:19.884" v="1205" actId="26606"/>
          <ac:picMkLst>
            <pc:docMk/>
            <pc:sldMk cId="1689593805" sldId="270"/>
            <ac:picMk id="4" creationId="{EB05B2AC-6E11-41E5-AFDA-9040C5D4806B}"/>
          </ac:picMkLst>
        </pc:picChg>
        <pc:picChg chg="add mod">
          <ac:chgData name="Rodrigo Sabino" userId="5dffd0dfc435c92e" providerId="LiveId" clId="{3B3B0A75-0FD0-41E2-A4D6-1B6165196779}" dt="2017-11-08T05:03:19.884" v="1205" actId="26606"/>
          <ac:picMkLst>
            <pc:docMk/>
            <pc:sldMk cId="1689593805" sldId="270"/>
            <ac:picMk id="5" creationId="{22CB6EBC-AA13-4252-97C2-7CF1DAB05714}"/>
          </ac:picMkLst>
        </pc:picChg>
      </pc:sldChg>
      <pc:sldChg chg="addSp delSp modSp add mod setBg">
        <pc:chgData name="Rodrigo Sabino" userId="5dffd0dfc435c92e" providerId="LiveId" clId="{3B3B0A75-0FD0-41E2-A4D6-1B6165196779}" dt="2017-11-09T16:40:10.372" v="2294" actId="20577"/>
        <pc:sldMkLst>
          <pc:docMk/>
          <pc:sldMk cId="1487353988" sldId="271"/>
        </pc:sldMkLst>
        <pc:spChg chg="mod ord">
          <ac:chgData name="Rodrigo Sabino" userId="5dffd0dfc435c92e" providerId="LiveId" clId="{3B3B0A75-0FD0-41E2-A4D6-1B6165196779}" dt="2017-11-09T16:40:10.372" v="2294" actId="20577"/>
          <ac:spMkLst>
            <pc:docMk/>
            <pc:sldMk cId="1487353988" sldId="271"/>
            <ac:spMk id="2" creationId="{41C171D6-6DA8-4FCC-919F-F055AC198A0F}"/>
          </ac:spMkLst>
        </pc:spChg>
        <pc:spChg chg="del">
          <ac:chgData name="Rodrigo Sabino" userId="5dffd0dfc435c92e" providerId="LiveId" clId="{3B3B0A75-0FD0-41E2-A4D6-1B6165196779}" dt="2017-11-08T05:07:55.365" v="1611" actId="26606"/>
          <ac:spMkLst>
            <pc:docMk/>
            <pc:sldMk cId="1487353988" sldId="271"/>
            <ac:spMk id="3" creationId="{ADCAEE6E-A25C-416E-A797-C739805B027D}"/>
          </ac:spMkLst>
        </pc:spChg>
        <pc:spChg chg="add">
          <ac:chgData name="Rodrigo Sabino" userId="5dffd0dfc435c92e" providerId="LiveId" clId="{3B3B0A75-0FD0-41E2-A4D6-1B6165196779}" dt="2017-11-08T05:08:24.443" v="1612" actId="26606"/>
          <ac:spMkLst>
            <pc:docMk/>
            <pc:sldMk cId="1487353988" sldId="271"/>
            <ac:spMk id="71" creationId="{D6CF29CD-38B8-4924-BA11-6D60517487EF}"/>
          </ac:spMkLst>
        </pc:spChg>
        <pc:picChg chg="add mod">
          <ac:chgData name="Rodrigo Sabino" userId="5dffd0dfc435c92e" providerId="LiveId" clId="{3B3B0A75-0FD0-41E2-A4D6-1B6165196779}" dt="2017-11-08T05:08:24.443" v="1612" actId="26606"/>
          <ac:picMkLst>
            <pc:docMk/>
            <pc:sldMk cId="1487353988" sldId="271"/>
            <ac:picMk id="6146" creationId="{AE8AD563-70FB-41FA-81F7-84B2133B21B3}"/>
          </ac:picMkLst>
        </pc:picChg>
      </pc:sldChg>
      <pc:sldChg chg="modSp add">
        <pc:chgData name="Rodrigo Sabino" userId="5dffd0dfc435c92e" providerId="LiveId" clId="{3B3B0A75-0FD0-41E2-A4D6-1B6165196779}" dt="2017-11-09T16:33:42.804" v="1901" actId="20577"/>
        <pc:sldMkLst>
          <pc:docMk/>
          <pc:sldMk cId="2440007629" sldId="272"/>
        </pc:sldMkLst>
        <pc:spChg chg="mod">
          <ac:chgData name="Rodrigo Sabino" userId="5dffd0dfc435c92e" providerId="LiveId" clId="{3B3B0A75-0FD0-41E2-A4D6-1B6165196779}" dt="2017-11-09T16:32:36.731" v="1709" actId="20577"/>
          <ac:spMkLst>
            <pc:docMk/>
            <pc:sldMk cId="2440007629" sldId="272"/>
            <ac:spMk id="2" creationId="{54DA3B1E-50B0-4040-B276-788040EFD90B}"/>
          </ac:spMkLst>
        </pc:spChg>
        <pc:spChg chg="mod">
          <ac:chgData name="Rodrigo Sabino" userId="5dffd0dfc435c92e" providerId="LiveId" clId="{3B3B0A75-0FD0-41E2-A4D6-1B6165196779}" dt="2017-11-09T16:33:42.804" v="1901" actId="20577"/>
          <ac:spMkLst>
            <pc:docMk/>
            <pc:sldMk cId="2440007629" sldId="272"/>
            <ac:spMk id="3" creationId="{EF2054AA-AE56-4F54-BDFF-590DB1851194}"/>
          </ac:spMkLst>
        </pc:spChg>
      </pc:sldChg>
      <pc:sldChg chg="modSp add ord">
        <pc:chgData name="Rodrigo Sabino" userId="5dffd0dfc435c92e" providerId="LiveId" clId="{3B3B0A75-0FD0-41E2-A4D6-1B6165196779}" dt="2017-11-09T16:40:17.455" v="2304" actId="20577"/>
        <pc:sldMkLst>
          <pc:docMk/>
          <pc:sldMk cId="703553453" sldId="273"/>
        </pc:sldMkLst>
        <pc:spChg chg="mod">
          <ac:chgData name="Rodrigo Sabino" userId="5dffd0dfc435c92e" providerId="LiveId" clId="{3B3B0A75-0FD0-41E2-A4D6-1B6165196779}" dt="2017-11-09T16:40:17.455" v="2304" actId="20577"/>
          <ac:spMkLst>
            <pc:docMk/>
            <pc:sldMk cId="703553453" sldId="273"/>
            <ac:spMk id="2" creationId="{41C171D6-6DA8-4FCC-919F-F055AC198A0F}"/>
          </ac:spMkLst>
        </pc:spChg>
      </pc:sldChg>
      <pc:sldChg chg="add del">
        <pc:chgData name="Rodrigo Sabino" userId="5dffd0dfc435c92e" providerId="LiveId" clId="{3B3B0A75-0FD0-41E2-A4D6-1B6165196779}" dt="2017-11-09T16:39:50.008" v="2274" actId="2696"/>
        <pc:sldMkLst>
          <pc:docMk/>
          <pc:sldMk cId="3444773768" sldId="273"/>
        </pc:sldMkLst>
      </pc:sldChg>
      <pc:sldChg chg="addSp delSp modSp add mod setBg">
        <pc:chgData name="Rodrigo Sabino" userId="5dffd0dfc435c92e" providerId="LiveId" clId="{3B3B0A75-0FD0-41E2-A4D6-1B6165196779}" dt="2017-11-09T16:42:08.152" v="2347" actId="26606"/>
        <pc:sldMkLst>
          <pc:docMk/>
          <pc:sldMk cId="598146630" sldId="274"/>
        </pc:sldMkLst>
        <pc:spChg chg="mod ord">
          <ac:chgData name="Rodrigo Sabino" userId="5dffd0dfc435c92e" providerId="LiveId" clId="{3B3B0A75-0FD0-41E2-A4D6-1B6165196779}" dt="2017-11-09T16:42:08.152" v="2347" actId="26606"/>
          <ac:spMkLst>
            <pc:docMk/>
            <pc:sldMk cId="598146630" sldId="274"/>
            <ac:spMk id="2" creationId="{A091AEC4-90B8-49D1-9500-E12E6ED50489}"/>
          </ac:spMkLst>
        </pc:spChg>
        <pc:spChg chg="del">
          <ac:chgData name="Rodrigo Sabino" userId="5dffd0dfc435c92e" providerId="LiveId" clId="{3B3B0A75-0FD0-41E2-A4D6-1B6165196779}" dt="2017-11-09T16:41:24.937" v="2345" actId="478"/>
          <ac:spMkLst>
            <pc:docMk/>
            <pc:sldMk cId="598146630" sldId="274"/>
            <ac:spMk id="3" creationId="{DB52E0C8-2EF1-4FDF-A13C-B88194355EE0}"/>
          </ac:spMkLst>
        </pc:spChg>
        <pc:spChg chg="add">
          <ac:chgData name="Rodrigo Sabino" userId="5dffd0dfc435c92e" providerId="LiveId" clId="{3B3B0A75-0FD0-41E2-A4D6-1B6165196779}" dt="2017-11-09T16:42:08.152" v="2347" actId="26606"/>
          <ac:spMkLst>
            <pc:docMk/>
            <pc:sldMk cId="598146630" sldId="274"/>
            <ac:spMk id="71" creationId="{B547373F-AF2E-4907-B442-9F902B387FD0}"/>
          </ac:spMkLst>
        </pc:spChg>
        <pc:picChg chg="add mod">
          <ac:chgData name="Rodrigo Sabino" userId="5dffd0dfc435c92e" providerId="LiveId" clId="{3B3B0A75-0FD0-41E2-A4D6-1B6165196779}" dt="2017-11-09T16:42:08.152" v="2347" actId="26606"/>
          <ac:picMkLst>
            <pc:docMk/>
            <pc:sldMk cId="598146630" sldId="274"/>
            <ac:picMk id="1026" creationId="{A12B38F6-2481-49A7-876E-BD871603514E}"/>
          </ac:picMkLst>
        </pc:picChg>
      </pc:sldChg>
      <pc:sldChg chg="delSp add del setBg delDesignElem">
        <pc:chgData name="Rodrigo Sabino" userId="5dffd0dfc435c92e" providerId="LiveId" clId="{3B3B0A75-0FD0-41E2-A4D6-1B6165196779}" dt="2017-11-09T16:39:54.555" v="2275" actId="2696"/>
        <pc:sldMkLst>
          <pc:docMk/>
          <pc:sldMk cId="2879950970" sldId="274"/>
        </pc:sldMkLst>
        <pc:spChg chg="del">
          <ac:chgData name="Rodrigo Sabino" userId="5dffd0dfc435c92e" providerId="LiveId" clId="{3B3B0A75-0FD0-41E2-A4D6-1B6165196779}" dt="2017-11-09T16:39:48.150" v="2273"/>
          <ac:spMkLst>
            <pc:docMk/>
            <pc:sldMk cId="2879950970" sldId="274"/>
            <ac:spMk id="71" creationId="{D6CF29CD-38B8-4924-BA11-6D60517487EF}"/>
          </ac:spMkLst>
        </pc:spChg>
      </pc:sldChg>
      <pc:sldChg chg="addSp delSp modSp add mod setBg">
        <pc:chgData name="Rodrigo Sabino" userId="5dffd0dfc435c92e" providerId="LiveId" clId="{3B3B0A75-0FD0-41E2-A4D6-1B6165196779}" dt="2017-11-09T16:43:13.929" v="2378" actId="26606"/>
        <pc:sldMkLst>
          <pc:docMk/>
          <pc:sldMk cId="187803472" sldId="275"/>
        </pc:sldMkLst>
        <pc:spChg chg="mod ord">
          <ac:chgData name="Rodrigo Sabino" userId="5dffd0dfc435c92e" providerId="LiveId" clId="{3B3B0A75-0FD0-41E2-A4D6-1B6165196779}" dt="2017-11-09T16:43:13.929" v="2378" actId="26606"/>
          <ac:spMkLst>
            <pc:docMk/>
            <pc:sldMk cId="187803472" sldId="275"/>
            <ac:spMk id="2" creationId="{FBD9E847-7D53-41DB-935B-51468B28BCA6}"/>
          </ac:spMkLst>
        </pc:spChg>
        <pc:spChg chg="del">
          <ac:chgData name="Rodrigo Sabino" userId="5dffd0dfc435c92e" providerId="LiveId" clId="{3B3B0A75-0FD0-41E2-A4D6-1B6165196779}" dt="2017-11-09T16:42:40.900" v="2376" actId="478"/>
          <ac:spMkLst>
            <pc:docMk/>
            <pc:sldMk cId="187803472" sldId="275"/>
            <ac:spMk id="3" creationId="{B91F053F-5CA3-4A26-9860-22AAF7209EBE}"/>
          </ac:spMkLst>
        </pc:spChg>
        <pc:spChg chg="add">
          <ac:chgData name="Rodrigo Sabino" userId="5dffd0dfc435c92e" providerId="LiveId" clId="{3B3B0A75-0FD0-41E2-A4D6-1B6165196779}" dt="2017-11-09T16:43:13.929" v="2378" actId="26606"/>
          <ac:spMkLst>
            <pc:docMk/>
            <pc:sldMk cId="187803472" sldId="275"/>
            <ac:spMk id="71" creationId="{B547373F-AF2E-4907-B442-9F902B387FD0}"/>
          </ac:spMkLst>
        </pc:spChg>
        <pc:picChg chg="add mod">
          <ac:chgData name="Rodrigo Sabino" userId="5dffd0dfc435c92e" providerId="LiveId" clId="{3B3B0A75-0FD0-41E2-A4D6-1B6165196779}" dt="2017-11-09T16:43:13.929" v="2378" actId="26606"/>
          <ac:picMkLst>
            <pc:docMk/>
            <pc:sldMk cId="187803472" sldId="275"/>
            <ac:picMk id="2050" creationId="{2106F26C-9844-4A92-B8E1-C230B6FB3782}"/>
          </ac:picMkLst>
        </pc:picChg>
      </pc:sldChg>
      <pc:sldChg chg="add ord">
        <pc:chgData name="Rodrigo Sabino" userId="5dffd0dfc435c92e" providerId="LiveId" clId="{3B3B0A75-0FD0-41E2-A4D6-1B6165196779}" dt="2017-11-09T16:43:28.363" v="2380"/>
        <pc:sldMkLst>
          <pc:docMk/>
          <pc:sldMk cId="3265864474" sldId="276"/>
        </pc:sldMkLst>
      </pc:sldChg>
      <pc:sldChg chg="addSp delSp modSp add mod setBg setClrOvrMap">
        <pc:chgData name="Rodrigo Sabino" userId="5dffd0dfc435c92e" providerId="LiveId" clId="{3B3B0A75-0FD0-41E2-A4D6-1B6165196779}" dt="2017-11-09T16:46:49.151" v="2635" actId="26606"/>
        <pc:sldMkLst>
          <pc:docMk/>
          <pc:sldMk cId="1952899730" sldId="277"/>
        </pc:sldMkLst>
        <pc:spChg chg="mod">
          <ac:chgData name="Rodrigo Sabino" userId="5dffd0dfc435c92e" providerId="LiveId" clId="{3B3B0A75-0FD0-41E2-A4D6-1B6165196779}" dt="2017-11-09T16:46:49.151" v="2635" actId="26606"/>
          <ac:spMkLst>
            <pc:docMk/>
            <pc:sldMk cId="1952899730" sldId="277"/>
            <ac:spMk id="2" creationId="{310294BC-7B31-42A0-ACF4-C324A4D212FA}"/>
          </ac:spMkLst>
        </pc:spChg>
        <pc:spChg chg="mod">
          <ac:chgData name="Rodrigo Sabino" userId="5dffd0dfc435c92e" providerId="LiveId" clId="{3B3B0A75-0FD0-41E2-A4D6-1B6165196779}" dt="2017-11-09T16:46:49.151" v="2635" actId="26606"/>
          <ac:spMkLst>
            <pc:docMk/>
            <pc:sldMk cId="1952899730" sldId="277"/>
            <ac:spMk id="3" creationId="{56EDAE77-C624-4E61-AC26-D8F31FDB45D2}"/>
          </ac:spMkLst>
        </pc:spChg>
        <pc:spChg chg="add del">
          <ac:chgData name="Rodrigo Sabino" userId="5dffd0dfc435c92e" providerId="LiveId" clId="{3B3B0A75-0FD0-41E2-A4D6-1B6165196779}" dt="2017-11-09T16:46:49.141" v="2634" actId="26606"/>
          <ac:spMkLst>
            <pc:docMk/>
            <pc:sldMk cId="1952899730" sldId="277"/>
            <ac:spMk id="71" creationId="{B558F58E-93BA-44A3-BCDA-585AFF2E4F3F}"/>
          </ac:spMkLst>
        </pc:spChg>
        <pc:picChg chg="add mod ord">
          <ac:chgData name="Rodrigo Sabino" userId="5dffd0dfc435c92e" providerId="LiveId" clId="{3B3B0A75-0FD0-41E2-A4D6-1B6165196779}" dt="2017-11-09T16:46:49.151" v="2635" actId="26606"/>
          <ac:picMkLst>
            <pc:docMk/>
            <pc:sldMk cId="1952899730" sldId="277"/>
            <ac:picMk id="3074" creationId="{9EDE6DBB-D307-4166-B0B3-DD22E761A386}"/>
          </ac:picMkLst>
        </pc:picChg>
        <pc:cxnChg chg="add del">
          <ac:chgData name="Rodrigo Sabino" userId="5dffd0dfc435c92e" providerId="LiveId" clId="{3B3B0A75-0FD0-41E2-A4D6-1B6165196779}" dt="2017-11-09T16:46:49.141" v="2634" actId="26606"/>
          <ac:cxnSpMkLst>
            <pc:docMk/>
            <pc:sldMk cId="1952899730" sldId="277"/>
            <ac:cxnSpMk id="73" creationId="{BCD0BBC1-A7D4-445D-98AC-95A6A45D8EBB}"/>
          </ac:cxnSpMkLst>
        </pc:cxnChg>
        <pc:cxnChg chg="add">
          <ac:chgData name="Rodrigo Sabino" userId="5dffd0dfc435c92e" providerId="LiveId" clId="{3B3B0A75-0FD0-41E2-A4D6-1B6165196779}" dt="2017-11-09T16:46:49.151" v="2635" actId="26606"/>
          <ac:cxnSpMkLst>
            <pc:docMk/>
            <pc:sldMk cId="1952899730" sldId="277"/>
            <ac:cxnSpMk id="3076" creationId="{E126E481-B945-4179-BD79-05E96E9B29E1}"/>
          </ac:cxnSpMkLst>
        </pc:cxnChg>
      </pc:sldChg>
      <pc:sldChg chg="addSp modSp add mod setBg setClrOvrMap">
        <pc:chgData name="Rodrigo Sabino" userId="5dffd0dfc435c92e" providerId="LiveId" clId="{3B3B0A75-0FD0-41E2-A4D6-1B6165196779}" dt="2017-11-09T16:49:39.832" v="2639" actId="14100"/>
        <pc:sldMkLst>
          <pc:docMk/>
          <pc:sldMk cId="27276926" sldId="278"/>
        </pc:sldMkLst>
        <pc:spChg chg="mod">
          <ac:chgData name="Rodrigo Sabino" userId="5dffd0dfc435c92e" providerId="LiveId" clId="{3B3B0A75-0FD0-41E2-A4D6-1B6165196779}" dt="2017-11-09T16:49:31.774" v="2637" actId="26606"/>
          <ac:spMkLst>
            <pc:docMk/>
            <pc:sldMk cId="27276926" sldId="278"/>
            <ac:spMk id="2" creationId="{310294BC-7B31-42A0-ACF4-C324A4D212FA}"/>
          </ac:spMkLst>
        </pc:spChg>
        <pc:spChg chg="mod">
          <ac:chgData name="Rodrigo Sabino" userId="5dffd0dfc435c92e" providerId="LiveId" clId="{3B3B0A75-0FD0-41E2-A4D6-1B6165196779}" dt="2017-11-09T16:49:31.774" v="2637" actId="26606"/>
          <ac:spMkLst>
            <pc:docMk/>
            <pc:sldMk cId="27276926" sldId="278"/>
            <ac:spMk id="3" creationId="{56EDAE77-C624-4E61-AC26-D8F31FDB45D2}"/>
          </ac:spMkLst>
        </pc:spChg>
        <pc:picChg chg="add mod ord">
          <ac:chgData name="Rodrigo Sabino" userId="5dffd0dfc435c92e" providerId="LiveId" clId="{3B3B0A75-0FD0-41E2-A4D6-1B6165196779}" dt="2017-11-09T16:49:39.832" v="2639" actId="14100"/>
          <ac:picMkLst>
            <pc:docMk/>
            <pc:sldMk cId="27276926" sldId="278"/>
            <ac:picMk id="4098" creationId="{29C8C17A-7CA0-4E19-AEF2-B6E409E4796D}"/>
          </ac:picMkLst>
        </pc:picChg>
        <pc:cxnChg chg="add">
          <ac:chgData name="Rodrigo Sabino" userId="5dffd0dfc435c92e" providerId="LiveId" clId="{3B3B0A75-0FD0-41E2-A4D6-1B6165196779}" dt="2017-11-09T16:49:31.774" v="2637" actId="26606"/>
          <ac:cxnSpMkLst>
            <pc:docMk/>
            <pc:sldMk cId="27276926" sldId="278"/>
            <ac:cxnSpMk id="71" creationId="{E126E481-B945-4179-BD79-05E96E9B29E1}"/>
          </ac:cxnSpMkLst>
        </pc:cxnChg>
      </pc:sldChg>
      <pc:sldChg chg="addSp modSp add mod setBg setClrOvrMap">
        <pc:chgData name="Rodrigo Sabino" userId="5dffd0dfc435c92e" providerId="LiveId" clId="{3B3B0A75-0FD0-41E2-A4D6-1B6165196779}" dt="2017-11-09T16:51:14.738" v="2737" actId="26606"/>
        <pc:sldMkLst>
          <pc:docMk/>
          <pc:sldMk cId="3091723321" sldId="279"/>
        </pc:sldMkLst>
        <pc:spChg chg="mod">
          <ac:chgData name="Rodrigo Sabino" userId="5dffd0dfc435c92e" providerId="LiveId" clId="{3B3B0A75-0FD0-41E2-A4D6-1B6165196779}" dt="2017-11-09T16:51:14.738" v="2737" actId="26606"/>
          <ac:spMkLst>
            <pc:docMk/>
            <pc:sldMk cId="3091723321" sldId="279"/>
            <ac:spMk id="2" creationId="{87DAB8FD-281D-4429-983A-90775CC00498}"/>
          </ac:spMkLst>
        </pc:spChg>
        <pc:spChg chg="mod">
          <ac:chgData name="Rodrigo Sabino" userId="5dffd0dfc435c92e" providerId="LiveId" clId="{3B3B0A75-0FD0-41E2-A4D6-1B6165196779}" dt="2017-11-09T16:51:14.738" v="2737" actId="26606"/>
          <ac:spMkLst>
            <pc:docMk/>
            <pc:sldMk cId="3091723321" sldId="279"/>
            <ac:spMk id="3" creationId="{3821A299-3D8B-4F57-8B59-60319F6D4695}"/>
          </ac:spMkLst>
        </pc:spChg>
        <pc:picChg chg="add mod ord">
          <ac:chgData name="Rodrigo Sabino" userId="5dffd0dfc435c92e" providerId="LiveId" clId="{3B3B0A75-0FD0-41E2-A4D6-1B6165196779}" dt="2017-11-09T16:51:14.738" v="2737" actId="26606"/>
          <ac:picMkLst>
            <pc:docMk/>
            <pc:sldMk cId="3091723321" sldId="279"/>
            <ac:picMk id="5122" creationId="{A44FAB77-44AB-4815-AA13-C8858838B07A}"/>
          </ac:picMkLst>
        </pc:picChg>
        <pc:cxnChg chg="add">
          <ac:chgData name="Rodrigo Sabino" userId="5dffd0dfc435c92e" providerId="LiveId" clId="{3B3B0A75-0FD0-41E2-A4D6-1B6165196779}" dt="2017-11-09T16:51:14.738" v="2737" actId="26606"/>
          <ac:cxnSpMkLst>
            <pc:docMk/>
            <pc:sldMk cId="3091723321" sldId="279"/>
            <ac:cxnSpMk id="71" creationId="{E126E481-B945-4179-BD79-05E96E9B29E1}"/>
          </ac:cxnSpMkLst>
        </pc:cxnChg>
      </pc:sldChg>
      <pc:sldChg chg="addSp delSp modSp add mod setBg">
        <pc:chgData name="Rodrigo Sabino" userId="5dffd0dfc435c92e" providerId="LiveId" clId="{3B3B0A75-0FD0-41E2-A4D6-1B6165196779}" dt="2017-11-09T16:52:52.594" v="2749" actId="1076"/>
        <pc:sldMkLst>
          <pc:docMk/>
          <pc:sldMk cId="4189038184" sldId="280"/>
        </pc:sldMkLst>
        <pc:spChg chg="del mod ord">
          <ac:chgData name="Rodrigo Sabino" userId="5dffd0dfc435c92e" providerId="LiveId" clId="{3B3B0A75-0FD0-41E2-A4D6-1B6165196779}" dt="2017-11-09T16:52:36.829" v="2745" actId="478"/>
          <ac:spMkLst>
            <pc:docMk/>
            <pc:sldMk cId="4189038184" sldId="280"/>
            <ac:spMk id="2" creationId="{832EF731-0385-43C4-A7B9-7B608D6A2F0E}"/>
          </ac:spMkLst>
        </pc:spChg>
        <pc:spChg chg="del">
          <ac:chgData name="Rodrigo Sabino" userId="5dffd0dfc435c92e" providerId="LiveId" clId="{3B3B0A75-0FD0-41E2-A4D6-1B6165196779}" dt="2017-11-09T16:51:36.347" v="2739" actId="478"/>
          <ac:spMkLst>
            <pc:docMk/>
            <pc:sldMk cId="4189038184" sldId="280"/>
            <ac:spMk id="3" creationId="{A392BDEA-AE37-49D5-8933-8336AED7736D}"/>
          </ac:spMkLst>
        </pc:spChg>
        <pc:spChg chg="add del">
          <ac:chgData name="Rodrigo Sabino" userId="5dffd0dfc435c92e" providerId="LiveId" clId="{3B3B0A75-0FD0-41E2-A4D6-1B6165196779}" dt="2017-11-09T16:52:31.402" v="2744" actId="26606"/>
          <ac:spMkLst>
            <pc:docMk/>
            <pc:sldMk cId="4189038184" sldId="280"/>
            <ac:spMk id="71" creationId="{37C89E4B-3C9F-44B9-8B86-D9E3D112D8EC}"/>
          </ac:spMkLst>
        </pc:spChg>
        <pc:picChg chg="add mod">
          <ac:chgData name="Rodrigo Sabino" userId="5dffd0dfc435c92e" providerId="LiveId" clId="{3B3B0A75-0FD0-41E2-A4D6-1B6165196779}" dt="2017-11-09T16:52:52.594" v="2749" actId="1076"/>
          <ac:picMkLst>
            <pc:docMk/>
            <pc:sldMk cId="4189038184" sldId="280"/>
            <ac:picMk id="6146" creationId="{DAD5176F-FD31-4307-BC75-E3CE22296771}"/>
          </ac:picMkLst>
        </pc:picChg>
        <pc:cxnChg chg="add del">
          <ac:chgData name="Rodrigo Sabino" userId="5dffd0dfc435c92e" providerId="LiveId" clId="{3B3B0A75-0FD0-41E2-A4D6-1B6165196779}" dt="2017-11-09T16:52:31.402" v="2744" actId="26606"/>
          <ac:cxnSpMkLst>
            <pc:docMk/>
            <pc:sldMk cId="4189038184" sldId="280"/>
            <ac:cxnSpMk id="73" creationId="{AA2EAA10-076F-46BD-8F0F-B9A2FB77A85C}"/>
          </ac:cxnSpMkLst>
        </pc:cxnChg>
        <pc:cxnChg chg="add del">
          <ac:chgData name="Rodrigo Sabino" userId="5dffd0dfc435c92e" providerId="LiveId" clId="{3B3B0A75-0FD0-41E2-A4D6-1B6165196779}" dt="2017-11-09T16:52:31.402" v="2744" actId="26606"/>
          <ac:cxnSpMkLst>
            <pc:docMk/>
            <pc:sldMk cId="4189038184" sldId="280"/>
            <ac:cxnSpMk id="75" creationId="{D891E407-403B-4764-86C9-33A56D3BCAA3}"/>
          </ac:cxnSpMkLst>
        </pc:cxnChg>
      </pc:sldChg>
      <pc:sldChg chg="addSp delSp modSp add">
        <pc:chgData name="Rodrigo Sabino" userId="5dffd0dfc435c92e" providerId="LiveId" clId="{3B3B0A75-0FD0-41E2-A4D6-1B6165196779}" dt="2017-11-09T16:59:57.916" v="2926" actId="20577"/>
        <pc:sldMkLst>
          <pc:docMk/>
          <pc:sldMk cId="3399660508" sldId="281"/>
        </pc:sldMkLst>
        <pc:spChg chg="mod">
          <ac:chgData name="Rodrigo Sabino" userId="5dffd0dfc435c92e" providerId="LiveId" clId="{3B3B0A75-0FD0-41E2-A4D6-1B6165196779}" dt="2017-11-09T16:59:57.916" v="2926" actId="20577"/>
          <ac:spMkLst>
            <pc:docMk/>
            <pc:sldMk cId="3399660508" sldId="281"/>
            <ac:spMk id="2" creationId="{9868F10B-D663-4378-BE53-0F375A9F107A}"/>
          </ac:spMkLst>
        </pc:spChg>
        <pc:spChg chg="del">
          <ac:chgData name="Rodrigo Sabino" userId="5dffd0dfc435c92e" providerId="LiveId" clId="{3B3B0A75-0FD0-41E2-A4D6-1B6165196779}" dt="2017-11-09T16:55:52.877" v="2849" actId="478"/>
          <ac:spMkLst>
            <pc:docMk/>
            <pc:sldMk cId="3399660508" sldId="281"/>
            <ac:spMk id="3" creationId="{23EDE0C1-992D-4DA7-AF06-0CC4089D76E2}"/>
          </ac:spMkLst>
        </pc:spChg>
        <pc:picChg chg="add mod">
          <ac:chgData name="Rodrigo Sabino" userId="5dffd0dfc435c92e" providerId="LiveId" clId="{3B3B0A75-0FD0-41E2-A4D6-1B6165196779}" dt="2017-11-09T16:56:35.602" v="2852" actId="1076"/>
          <ac:picMkLst>
            <pc:docMk/>
            <pc:sldMk cId="3399660508" sldId="281"/>
            <ac:picMk id="7170" creationId="{FAA795A3-D707-4FFA-B396-063DB540A8EC}"/>
          </ac:picMkLst>
        </pc:picChg>
        <pc:picChg chg="add mod">
          <ac:chgData name="Rodrigo Sabino" userId="5dffd0dfc435c92e" providerId="LiveId" clId="{3B3B0A75-0FD0-41E2-A4D6-1B6165196779}" dt="2017-11-09T16:56:59.451" v="2855" actId="1076"/>
          <ac:picMkLst>
            <pc:docMk/>
            <pc:sldMk cId="3399660508" sldId="281"/>
            <ac:picMk id="7172" creationId="{9BEB5970-A878-4AE4-9E07-74D97AFFA747}"/>
          </ac:picMkLst>
        </pc:picChg>
        <pc:picChg chg="add mod">
          <ac:chgData name="Rodrigo Sabino" userId="5dffd0dfc435c92e" providerId="LiveId" clId="{3B3B0A75-0FD0-41E2-A4D6-1B6165196779}" dt="2017-11-09T16:58:36.697" v="2857" actId="1076"/>
          <ac:picMkLst>
            <pc:docMk/>
            <pc:sldMk cId="3399660508" sldId="281"/>
            <ac:picMk id="7174" creationId="{F4CF4DA2-BBE2-4F9A-9FB3-0CB9D30CC871}"/>
          </ac:picMkLst>
        </pc:picChg>
        <pc:picChg chg="add mod">
          <ac:chgData name="Rodrigo Sabino" userId="5dffd0dfc435c92e" providerId="LiveId" clId="{3B3B0A75-0FD0-41E2-A4D6-1B6165196779}" dt="2017-11-09T16:58:56.722" v="2860" actId="1076"/>
          <ac:picMkLst>
            <pc:docMk/>
            <pc:sldMk cId="3399660508" sldId="281"/>
            <ac:picMk id="7176" creationId="{50E4185C-BD4E-4F28-9C81-8EB5D96B76DF}"/>
          </ac:picMkLst>
        </pc:picChg>
        <pc:picChg chg="add mod">
          <ac:chgData name="Rodrigo Sabino" userId="5dffd0dfc435c92e" providerId="LiveId" clId="{3B3B0A75-0FD0-41E2-A4D6-1B6165196779}" dt="2017-11-09T16:59:16.916" v="2862" actId="1076"/>
          <ac:picMkLst>
            <pc:docMk/>
            <pc:sldMk cId="3399660508" sldId="281"/>
            <ac:picMk id="7178" creationId="{A1540C99-40D0-447C-8FDB-12AF6F47BE90}"/>
          </ac:picMkLst>
        </pc:picChg>
      </pc:sldChg>
      <pc:sldChg chg="addSp delSp modSp add mod setBg">
        <pc:chgData name="Rodrigo Sabino" userId="5dffd0dfc435c92e" providerId="LiveId" clId="{3B3B0A75-0FD0-41E2-A4D6-1B6165196779}" dt="2017-11-09T20:04:30.333" v="2951" actId="27614"/>
        <pc:sldMkLst>
          <pc:docMk/>
          <pc:sldMk cId="3616224388" sldId="282"/>
        </pc:sldMkLst>
        <pc:spChg chg="mod ord">
          <ac:chgData name="Rodrigo Sabino" userId="5dffd0dfc435c92e" providerId="LiveId" clId="{3B3B0A75-0FD0-41E2-A4D6-1B6165196779}" dt="2017-11-09T20:04:21.474" v="2950" actId="26606"/>
          <ac:spMkLst>
            <pc:docMk/>
            <pc:sldMk cId="3616224388" sldId="282"/>
            <ac:spMk id="2" creationId="{C7153EAB-1CF8-4DEF-8895-2BE841773D5B}"/>
          </ac:spMkLst>
        </pc:spChg>
        <pc:spChg chg="del">
          <ac:chgData name="Rodrigo Sabino" userId="5dffd0dfc435c92e" providerId="LiveId" clId="{3B3B0A75-0FD0-41E2-A4D6-1B6165196779}" dt="2017-11-09T20:04:16.204" v="2947"/>
          <ac:spMkLst>
            <pc:docMk/>
            <pc:sldMk cId="3616224388" sldId="282"/>
            <ac:spMk id="3" creationId="{F7C0B98C-FF91-4CD7-9FBB-618262DC57A0}"/>
          </ac:spMkLst>
        </pc:spChg>
        <pc:spChg chg="add del">
          <ac:chgData name="Rodrigo Sabino" userId="5dffd0dfc435c92e" providerId="LiveId" clId="{3B3B0A75-0FD0-41E2-A4D6-1B6165196779}" dt="2017-11-09T20:04:21.467" v="2949" actId="26606"/>
          <ac:spMkLst>
            <pc:docMk/>
            <pc:sldMk cId="3616224388" sldId="282"/>
            <ac:spMk id="9" creationId="{AB45A142-4255-493C-8284-5D566C121B10}"/>
          </ac:spMkLst>
        </pc:spChg>
        <pc:spChg chg="add">
          <ac:chgData name="Rodrigo Sabino" userId="5dffd0dfc435c92e" providerId="LiveId" clId="{3B3B0A75-0FD0-41E2-A4D6-1B6165196779}" dt="2017-11-09T20:04:21.474" v="2950" actId="26606"/>
          <ac:spMkLst>
            <pc:docMk/>
            <pc:sldMk cId="3616224388" sldId="282"/>
            <ac:spMk id="13" creationId="{047C8CCB-F95D-4249-92DD-651249D3535A}"/>
          </ac:spMkLst>
        </pc:spChg>
        <pc:picChg chg="add mod">
          <ac:chgData name="Rodrigo Sabino" userId="5dffd0dfc435c92e" providerId="LiveId" clId="{3B3B0A75-0FD0-41E2-A4D6-1B6165196779}" dt="2017-11-09T20:04:30.333" v="2951" actId="27614"/>
          <ac:picMkLst>
            <pc:docMk/>
            <pc:sldMk cId="3616224388" sldId="282"/>
            <ac:picMk id="4" creationId="{C18448E6-6B9F-48A6-8A1A-CCD7E2D09FF1}"/>
          </ac:picMkLst>
        </pc:picChg>
        <pc:cxnChg chg="add del">
          <ac:chgData name="Rodrigo Sabino" userId="5dffd0dfc435c92e" providerId="LiveId" clId="{3B3B0A75-0FD0-41E2-A4D6-1B6165196779}" dt="2017-11-09T20:04:21.467" v="2949" actId="26606"/>
          <ac:cxnSpMkLst>
            <pc:docMk/>
            <pc:sldMk cId="3616224388" sldId="282"/>
            <ac:cxnSpMk id="11" creationId="{38FB9660-F42F-4313-BBC4-47C007FE484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3AC85-87F5-4E73-9174-0AA65ECCEBC1}" type="doc">
      <dgm:prSet loTypeId="urn:microsoft.com/office/officeart/2005/8/layout/vList2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033DEA5-ABC6-4724-8558-24CE19AC8DCB}">
      <dgm:prSet/>
      <dgm:spPr/>
      <dgm:t>
        <a:bodyPr/>
        <a:lstStyle/>
        <a:p>
          <a:r>
            <a:rPr lang="en-US"/>
            <a:t>Conceito de Fila</a:t>
          </a:r>
        </a:p>
      </dgm:t>
    </dgm:pt>
    <dgm:pt modelId="{5CF2DAB2-8C4C-4EE7-906C-4D00321722B1}" type="parTrans" cxnId="{D033B3FF-60A0-4ED3-B316-6CE80D103FAF}">
      <dgm:prSet/>
      <dgm:spPr/>
      <dgm:t>
        <a:bodyPr/>
        <a:lstStyle/>
        <a:p>
          <a:endParaRPr lang="en-US"/>
        </a:p>
      </dgm:t>
    </dgm:pt>
    <dgm:pt modelId="{2BB1C6FF-FF8A-45CB-BE58-BF8907E7EF97}" type="sibTrans" cxnId="{D033B3FF-60A0-4ED3-B316-6CE80D103FAF}">
      <dgm:prSet/>
      <dgm:spPr/>
      <dgm:t>
        <a:bodyPr/>
        <a:lstStyle/>
        <a:p>
          <a:endParaRPr lang="en-US"/>
        </a:p>
      </dgm:t>
    </dgm:pt>
    <dgm:pt modelId="{ACBC4AF7-9DED-46F3-941B-340B113F4290}">
      <dgm:prSet/>
      <dgm:spPr/>
      <dgm:t>
        <a:bodyPr/>
        <a:lstStyle/>
        <a:p>
          <a:r>
            <a:rPr lang="en-US"/>
            <a:t>Cenário</a:t>
          </a:r>
        </a:p>
      </dgm:t>
    </dgm:pt>
    <dgm:pt modelId="{BD426DB7-0E2D-4633-988B-8F9294D16EA5}" type="parTrans" cxnId="{4B490E8E-BEFC-4A8E-963E-FDA97ED3BB77}">
      <dgm:prSet/>
      <dgm:spPr/>
      <dgm:t>
        <a:bodyPr/>
        <a:lstStyle/>
        <a:p>
          <a:endParaRPr lang="en-US"/>
        </a:p>
      </dgm:t>
    </dgm:pt>
    <dgm:pt modelId="{2E8144DD-E7F7-42FA-9250-397607B1A248}" type="sibTrans" cxnId="{4B490E8E-BEFC-4A8E-963E-FDA97ED3BB77}">
      <dgm:prSet/>
      <dgm:spPr/>
      <dgm:t>
        <a:bodyPr/>
        <a:lstStyle/>
        <a:p>
          <a:endParaRPr lang="en-US"/>
        </a:p>
      </dgm:t>
    </dgm:pt>
    <dgm:pt modelId="{B581A8BF-1C64-4A30-8CC1-FEFA27FD9FED}">
      <dgm:prSet/>
      <dgm:spPr/>
      <dgm:t>
        <a:bodyPr/>
        <a:lstStyle/>
        <a:p>
          <a:r>
            <a:rPr lang="en-US" dirty="0" err="1"/>
            <a:t>Discussão</a:t>
          </a:r>
          <a:endParaRPr lang="en-US" dirty="0"/>
        </a:p>
      </dgm:t>
    </dgm:pt>
    <dgm:pt modelId="{0A2B7FAB-ECF3-45E4-A704-49C7B9E04E4D}" type="parTrans" cxnId="{80359631-030D-495B-989F-FDC574F9F320}">
      <dgm:prSet/>
      <dgm:spPr/>
      <dgm:t>
        <a:bodyPr/>
        <a:lstStyle/>
        <a:p>
          <a:endParaRPr lang="en-US"/>
        </a:p>
      </dgm:t>
    </dgm:pt>
    <dgm:pt modelId="{A4B9E61A-CF54-40F0-ADA8-B39605CE9192}" type="sibTrans" cxnId="{80359631-030D-495B-989F-FDC574F9F320}">
      <dgm:prSet/>
      <dgm:spPr/>
      <dgm:t>
        <a:bodyPr/>
        <a:lstStyle/>
        <a:p>
          <a:endParaRPr lang="en-US"/>
        </a:p>
      </dgm:t>
    </dgm:pt>
    <dgm:pt modelId="{83F4EAC0-1F46-4CD6-B94A-D949594AB01B}">
      <dgm:prSet/>
      <dgm:spPr/>
      <dgm:t>
        <a:bodyPr/>
        <a:lstStyle/>
        <a:p>
          <a:r>
            <a:rPr lang="en-US" dirty="0" err="1"/>
            <a:t>Solução</a:t>
          </a:r>
          <a:endParaRPr lang="en-US" dirty="0"/>
        </a:p>
      </dgm:t>
    </dgm:pt>
    <dgm:pt modelId="{2AE866C0-AC04-4309-B68F-27CF7105BAA4}" type="parTrans" cxnId="{F0575283-4061-478E-AB68-D2B71330A974}">
      <dgm:prSet/>
      <dgm:spPr/>
      <dgm:t>
        <a:bodyPr/>
        <a:lstStyle/>
        <a:p>
          <a:endParaRPr lang="en-US"/>
        </a:p>
      </dgm:t>
    </dgm:pt>
    <dgm:pt modelId="{BF9F5643-8CB2-46CE-A4EB-9BF5CF5A7BE3}" type="sibTrans" cxnId="{F0575283-4061-478E-AB68-D2B71330A974}">
      <dgm:prSet/>
      <dgm:spPr/>
      <dgm:t>
        <a:bodyPr/>
        <a:lstStyle/>
        <a:p>
          <a:endParaRPr lang="en-US"/>
        </a:p>
      </dgm:t>
    </dgm:pt>
    <dgm:pt modelId="{BBBD275F-D1FE-4595-BAC4-9306FF419E1D}">
      <dgm:prSet/>
      <dgm:spPr/>
      <dgm:t>
        <a:bodyPr/>
        <a:lstStyle/>
        <a:p>
          <a:r>
            <a:rPr lang="en-US" dirty="0" err="1"/>
            <a:t>Conclusão</a:t>
          </a:r>
          <a:endParaRPr lang="en-US" dirty="0"/>
        </a:p>
      </dgm:t>
    </dgm:pt>
    <dgm:pt modelId="{D8D090E4-8E28-4FF1-8B03-6B14D0A21758}" type="parTrans" cxnId="{F74141B1-2AFE-4A30-8753-BE59F5586DC4}">
      <dgm:prSet/>
      <dgm:spPr/>
      <dgm:t>
        <a:bodyPr/>
        <a:lstStyle/>
        <a:p>
          <a:endParaRPr lang="en-US"/>
        </a:p>
      </dgm:t>
    </dgm:pt>
    <dgm:pt modelId="{BCCFC1F0-B060-4B8B-B6A5-085F6E049FA4}" type="sibTrans" cxnId="{F74141B1-2AFE-4A30-8753-BE59F5586DC4}">
      <dgm:prSet/>
      <dgm:spPr/>
      <dgm:t>
        <a:bodyPr/>
        <a:lstStyle/>
        <a:p>
          <a:endParaRPr lang="en-US"/>
        </a:p>
      </dgm:t>
    </dgm:pt>
    <dgm:pt modelId="{F53B2991-3CA4-43B2-8E24-0AC2363C3B52}" type="pres">
      <dgm:prSet presAssocID="{FD43AC85-87F5-4E73-9174-0AA65ECCEBC1}" presName="linear" presStyleCnt="0">
        <dgm:presLayoutVars>
          <dgm:animLvl val="lvl"/>
          <dgm:resizeHandles val="exact"/>
        </dgm:presLayoutVars>
      </dgm:prSet>
      <dgm:spPr/>
    </dgm:pt>
    <dgm:pt modelId="{5DBF160C-9055-416E-AE7E-B6893AC6E35E}" type="pres">
      <dgm:prSet presAssocID="{1033DEA5-ABC6-4724-8558-24CE19AC8DC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BD90EA0-5B42-4B91-8D01-0409B572BB85}" type="pres">
      <dgm:prSet presAssocID="{2BB1C6FF-FF8A-45CB-BE58-BF8907E7EF97}" presName="spacer" presStyleCnt="0"/>
      <dgm:spPr/>
    </dgm:pt>
    <dgm:pt modelId="{34C5A626-0992-4A19-8EF5-5414EFDD9966}" type="pres">
      <dgm:prSet presAssocID="{ACBC4AF7-9DED-46F3-941B-340B113F429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0049ED0-430B-4A81-A0F2-7093FFE6FDB5}" type="pres">
      <dgm:prSet presAssocID="{2E8144DD-E7F7-42FA-9250-397607B1A248}" presName="spacer" presStyleCnt="0"/>
      <dgm:spPr/>
    </dgm:pt>
    <dgm:pt modelId="{6FCBDAC7-857E-4B35-BDFD-2D41A61C2E66}" type="pres">
      <dgm:prSet presAssocID="{B581A8BF-1C64-4A30-8CC1-FEFA27FD9FE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39209D-63F0-4F73-BEA1-B0EA75774DA0}" type="pres">
      <dgm:prSet presAssocID="{A4B9E61A-CF54-40F0-ADA8-B39605CE9192}" presName="spacer" presStyleCnt="0"/>
      <dgm:spPr/>
    </dgm:pt>
    <dgm:pt modelId="{E67FB349-9C61-4D51-899A-ED36BDCF2E57}" type="pres">
      <dgm:prSet presAssocID="{83F4EAC0-1F46-4CD6-B94A-D949594AB01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60E029B-3149-42F3-9FD8-A63F5D5C5563}" type="pres">
      <dgm:prSet presAssocID="{BF9F5643-8CB2-46CE-A4EB-9BF5CF5A7BE3}" presName="spacer" presStyleCnt="0"/>
      <dgm:spPr/>
    </dgm:pt>
    <dgm:pt modelId="{75B993F2-6EB3-4E40-B9E2-65AB2C734538}" type="pres">
      <dgm:prSet presAssocID="{BBBD275F-D1FE-4595-BAC4-9306FF419E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3DDA2F-6105-4CDC-90FC-8F6EBDAE374A}" type="presOf" srcId="{FD43AC85-87F5-4E73-9174-0AA65ECCEBC1}" destId="{F53B2991-3CA4-43B2-8E24-0AC2363C3B52}" srcOrd="0" destOrd="0" presId="urn:microsoft.com/office/officeart/2005/8/layout/vList2"/>
    <dgm:cxn modelId="{80359631-030D-495B-989F-FDC574F9F320}" srcId="{FD43AC85-87F5-4E73-9174-0AA65ECCEBC1}" destId="{B581A8BF-1C64-4A30-8CC1-FEFA27FD9FED}" srcOrd="2" destOrd="0" parTransId="{0A2B7FAB-ECF3-45E4-A704-49C7B9E04E4D}" sibTransId="{A4B9E61A-CF54-40F0-ADA8-B39605CE9192}"/>
    <dgm:cxn modelId="{F0575283-4061-478E-AB68-D2B71330A974}" srcId="{FD43AC85-87F5-4E73-9174-0AA65ECCEBC1}" destId="{83F4EAC0-1F46-4CD6-B94A-D949594AB01B}" srcOrd="3" destOrd="0" parTransId="{2AE866C0-AC04-4309-B68F-27CF7105BAA4}" sibTransId="{BF9F5643-8CB2-46CE-A4EB-9BF5CF5A7BE3}"/>
    <dgm:cxn modelId="{CC4F8F83-0D36-4504-B8C2-E0046209A43D}" type="presOf" srcId="{BBBD275F-D1FE-4595-BAC4-9306FF419E1D}" destId="{75B993F2-6EB3-4E40-B9E2-65AB2C734538}" srcOrd="0" destOrd="0" presId="urn:microsoft.com/office/officeart/2005/8/layout/vList2"/>
    <dgm:cxn modelId="{4B490E8E-BEFC-4A8E-963E-FDA97ED3BB77}" srcId="{FD43AC85-87F5-4E73-9174-0AA65ECCEBC1}" destId="{ACBC4AF7-9DED-46F3-941B-340B113F4290}" srcOrd="1" destOrd="0" parTransId="{BD426DB7-0E2D-4633-988B-8F9294D16EA5}" sibTransId="{2E8144DD-E7F7-42FA-9250-397607B1A248}"/>
    <dgm:cxn modelId="{A3397398-BCA1-4F1E-9721-09FE5C3A6944}" type="presOf" srcId="{1033DEA5-ABC6-4724-8558-24CE19AC8DCB}" destId="{5DBF160C-9055-416E-AE7E-B6893AC6E35E}" srcOrd="0" destOrd="0" presId="urn:microsoft.com/office/officeart/2005/8/layout/vList2"/>
    <dgm:cxn modelId="{F74141B1-2AFE-4A30-8753-BE59F5586DC4}" srcId="{FD43AC85-87F5-4E73-9174-0AA65ECCEBC1}" destId="{BBBD275F-D1FE-4595-BAC4-9306FF419E1D}" srcOrd="4" destOrd="0" parTransId="{D8D090E4-8E28-4FF1-8B03-6B14D0A21758}" sibTransId="{BCCFC1F0-B060-4B8B-B6A5-085F6E049FA4}"/>
    <dgm:cxn modelId="{D2D7B6BF-C872-4958-8556-EB77F385102B}" type="presOf" srcId="{B581A8BF-1C64-4A30-8CC1-FEFA27FD9FED}" destId="{6FCBDAC7-857E-4B35-BDFD-2D41A61C2E66}" srcOrd="0" destOrd="0" presId="urn:microsoft.com/office/officeart/2005/8/layout/vList2"/>
    <dgm:cxn modelId="{DCC236D9-B118-4BD8-A691-1943716A6032}" type="presOf" srcId="{ACBC4AF7-9DED-46F3-941B-340B113F4290}" destId="{34C5A626-0992-4A19-8EF5-5414EFDD9966}" srcOrd="0" destOrd="0" presId="urn:microsoft.com/office/officeart/2005/8/layout/vList2"/>
    <dgm:cxn modelId="{FA3E09E5-76A4-467A-A4DE-84F5AEA84450}" type="presOf" srcId="{83F4EAC0-1F46-4CD6-B94A-D949594AB01B}" destId="{E67FB349-9C61-4D51-899A-ED36BDCF2E57}" srcOrd="0" destOrd="0" presId="urn:microsoft.com/office/officeart/2005/8/layout/vList2"/>
    <dgm:cxn modelId="{D033B3FF-60A0-4ED3-B316-6CE80D103FAF}" srcId="{FD43AC85-87F5-4E73-9174-0AA65ECCEBC1}" destId="{1033DEA5-ABC6-4724-8558-24CE19AC8DCB}" srcOrd="0" destOrd="0" parTransId="{5CF2DAB2-8C4C-4EE7-906C-4D00321722B1}" sibTransId="{2BB1C6FF-FF8A-45CB-BE58-BF8907E7EF97}"/>
    <dgm:cxn modelId="{98FBC680-B25D-4C7B-B8D1-13909A6C2F9E}" type="presParOf" srcId="{F53B2991-3CA4-43B2-8E24-0AC2363C3B52}" destId="{5DBF160C-9055-416E-AE7E-B6893AC6E35E}" srcOrd="0" destOrd="0" presId="urn:microsoft.com/office/officeart/2005/8/layout/vList2"/>
    <dgm:cxn modelId="{A8FCCDC8-BCDB-4A28-BC30-0398DFF2322D}" type="presParOf" srcId="{F53B2991-3CA4-43B2-8E24-0AC2363C3B52}" destId="{4BD90EA0-5B42-4B91-8D01-0409B572BB85}" srcOrd="1" destOrd="0" presId="urn:microsoft.com/office/officeart/2005/8/layout/vList2"/>
    <dgm:cxn modelId="{AFB7608B-C8D6-4909-96A5-B55EB3879E39}" type="presParOf" srcId="{F53B2991-3CA4-43B2-8E24-0AC2363C3B52}" destId="{34C5A626-0992-4A19-8EF5-5414EFDD9966}" srcOrd="2" destOrd="0" presId="urn:microsoft.com/office/officeart/2005/8/layout/vList2"/>
    <dgm:cxn modelId="{C3D7D1D8-1E6F-49B8-8034-C91826454EAE}" type="presParOf" srcId="{F53B2991-3CA4-43B2-8E24-0AC2363C3B52}" destId="{40049ED0-430B-4A81-A0F2-7093FFE6FDB5}" srcOrd="3" destOrd="0" presId="urn:microsoft.com/office/officeart/2005/8/layout/vList2"/>
    <dgm:cxn modelId="{6EF769FA-9602-4A85-9282-8F4AEB467ACD}" type="presParOf" srcId="{F53B2991-3CA4-43B2-8E24-0AC2363C3B52}" destId="{6FCBDAC7-857E-4B35-BDFD-2D41A61C2E66}" srcOrd="4" destOrd="0" presId="urn:microsoft.com/office/officeart/2005/8/layout/vList2"/>
    <dgm:cxn modelId="{0B94609B-2F41-402D-9AE1-9740668800C3}" type="presParOf" srcId="{F53B2991-3CA4-43B2-8E24-0AC2363C3B52}" destId="{9A39209D-63F0-4F73-BEA1-B0EA75774DA0}" srcOrd="5" destOrd="0" presId="urn:microsoft.com/office/officeart/2005/8/layout/vList2"/>
    <dgm:cxn modelId="{7E10776A-0AFD-414A-AAC1-AA2EA2BC1F4E}" type="presParOf" srcId="{F53B2991-3CA4-43B2-8E24-0AC2363C3B52}" destId="{E67FB349-9C61-4D51-899A-ED36BDCF2E57}" srcOrd="6" destOrd="0" presId="urn:microsoft.com/office/officeart/2005/8/layout/vList2"/>
    <dgm:cxn modelId="{E8931E39-C09B-40A4-82DB-163556D8FF28}" type="presParOf" srcId="{F53B2991-3CA4-43B2-8E24-0AC2363C3B52}" destId="{360E029B-3149-42F3-9FD8-A63F5D5C5563}" srcOrd="7" destOrd="0" presId="urn:microsoft.com/office/officeart/2005/8/layout/vList2"/>
    <dgm:cxn modelId="{BC562092-7997-4DBA-9E83-EEECEF74EE20}" type="presParOf" srcId="{F53B2991-3CA4-43B2-8E24-0AC2363C3B52}" destId="{75B993F2-6EB3-4E40-B9E2-65AB2C73453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160C-9055-416E-AE7E-B6893AC6E35E}">
      <dsp:nvSpPr>
        <dsp:cNvPr id="0" name=""/>
        <dsp:cNvSpPr/>
      </dsp:nvSpPr>
      <dsp:spPr>
        <a:xfrm>
          <a:off x="0" y="25717"/>
          <a:ext cx="6269038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Conceito de Fila</a:t>
          </a:r>
        </a:p>
      </dsp:txBody>
      <dsp:txXfrm>
        <a:off x="49176" y="74893"/>
        <a:ext cx="6170686" cy="909018"/>
      </dsp:txXfrm>
    </dsp:sp>
    <dsp:sp modelId="{34C5A626-0992-4A19-8EF5-5414EFDD9966}">
      <dsp:nvSpPr>
        <dsp:cNvPr id="0" name=""/>
        <dsp:cNvSpPr/>
      </dsp:nvSpPr>
      <dsp:spPr>
        <a:xfrm>
          <a:off x="0" y="1154047"/>
          <a:ext cx="6269038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Cenário</a:t>
          </a:r>
        </a:p>
      </dsp:txBody>
      <dsp:txXfrm>
        <a:off x="49176" y="1203223"/>
        <a:ext cx="6170686" cy="909018"/>
      </dsp:txXfrm>
    </dsp:sp>
    <dsp:sp modelId="{6FCBDAC7-857E-4B35-BDFD-2D41A61C2E66}">
      <dsp:nvSpPr>
        <dsp:cNvPr id="0" name=""/>
        <dsp:cNvSpPr/>
      </dsp:nvSpPr>
      <dsp:spPr>
        <a:xfrm>
          <a:off x="0" y="2282377"/>
          <a:ext cx="6269038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Discussão</a:t>
          </a:r>
          <a:endParaRPr lang="en-US" sz="4200" kern="1200" dirty="0"/>
        </a:p>
      </dsp:txBody>
      <dsp:txXfrm>
        <a:off x="49176" y="2331553"/>
        <a:ext cx="6170686" cy="909018"/>
      </dsp:txXfrm>
    </dsp:sp>
    <dsp:sp modelId="{E67FB349-9C61-4D51-899A-ED36BDCF2E57}">
      <dsp:nvSpPr>
        <dsp:cNvPr id="0" name=""/>
        <dsp:cNvSpPr/>
      </dsp:nvSpPr>
      <dsp:spPr>
        <a:xfrm>
          <a:off x="0" y="3410707"/>
          <a:ext cx="6269038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Solução</a:t>
          </a:r>
          <a:endParaRPr lang="en-US" sz="4200" kern="1200" dirty="0"/>
        </a:p>
      </dsp:txBody>
      <dsp:txXfrm>
        <a:off x="49176" y="3459883"/>
        <a:ext cx="6170686" cy="909018"/>
      </dsp:txXfrm>
    </dsp:sp>
    <dsp:sp modelId="{75B993F2-6EB3-4E40-B9E2-65AB2C734538}">
      <dsp:nvSpPr>
        <dsp:cNvPr id="0" name=""/>
        <dsp:cNvSpPr/>
      </dsp:nvSpPr>
      <dsp:spPr>
        <a:xfrm>
          <a:off x="0" y="4539037"/>
          <a:ext cx="6269038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Conclusão</a:t>
          </a:r>
          <a:endParaRPr lang="en-US" sz="4200" kern="1200" dirty="0"/>
        </a:p>
      </dsp:txBody>
      <dsp:txXfrm>
        <a:off x="49176" y="4588213"/>
        <a:ext cx="6170686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B7C42-6301-4916-9569-A94C83FDD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E3A41E-00DE-4A00-931E-568CC994F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7643F-C738-4B9C-9670-FF6BA245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D68-614B-4041-A57C-07D1EBA1AFE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78F501-12EE-40FC-B9CC-BF8C6F55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92A1A0-B63B-41BA-98E7-43FE6536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5440-E48C-438E-8D5C-152E490D2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1DCFD-B362-4EE6-B5EF-422A5A39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0B0A87-B6F5-4804-B0E6-0F665D8E1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BF4590-A500-4A4C-8F3A-6E70401D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D68-614B-4041-A57C-07D1EBA1AFE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90BB1-F0B6-4A12-9FB8-3B16DE9C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D041F5-D0BB-4026-B4EA-199EBC1B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5440-E48C-438E-8D5C-152E490D2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0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0730C7-CC50-4501-BAE8-405EA873B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954D05-013B-46C2-89AC-7E8F0707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02D752-A33D-4961-A3BD-B382803C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D68-614B-4041-A57C-07D1EBA1AFE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FF128-68E0-4486-AE16-902FED6F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C2BD9A-8381-4C60-98CA-B8958F83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5440-E48C-438E-8D5C-152E490D2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7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6687-B7B9-4A46-932A-45BF01A5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75F061-31C7-459A-9185-80EFF455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6C5F3E-769D-4022-977A-B38188B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D68-614B-4041-A57C-07D1EBA1AFE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D41AD5-BA4C-4294-AE7C-DC840A93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18B63-5ADF-4332-8D5A-25695D6D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5440-E48C-438E-8D5C-152E490D2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1C68A-B19B-4E9C-A08B-2D9DA0B9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FD6A21-238A-4B9F-8742-BE8092D3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67652D-DDC7-4CA6-A741-407343D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D68-614B-4041-A57C-07D1EBA1AFE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D127F-4D5E-4813-BA7B-4BDAA287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56BE94-72CB-4AEE-B16A-7CE41005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5440-E48C-438E-8D5C-152E490D2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B61D0-9FD4-4EF7-9C08-1410EB07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DB9D6-B694-4082-B935-F99BA79E4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E49D49-020A-4387-928C-D5066E766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EDACF7-835E-401C-B563-9F2D9A34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D68-614B-4041-A57C-07D1EBA1AFE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64A3DB-CFAB-43EF-94B3-99790D11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35CF3-85EF-421C-8F84-1FF83E0A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5440-E48C-438E-8D5C-152E490D2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0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D9517-02E7-428F-B67D-1BAC6CE8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F898F9-135B-43C1-883D-33E6A9E8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244540-A26B-420F-A208-56634143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8F5AC5-D557-42A0-A6B8-BA757B09A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0C5F33-95CD-4E4A-89BC-1A074FC69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894892-38C5-4ADD-9E21-A1C00B86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D68-614B-4041-A57C-07D1EBA1AFE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8DDAD0-B4A9-4890-AA4B-BF5FDA89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E9B334-4F92-4BD8-9A1A-A7F3A5C7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5440-E48C-438E-8D5C-152E490D2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9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F5CE6-F0A8-40D4-8241-BF03D2CF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958F80-9DBA-4B60-8404-4AFB3B54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D68-614B-4041-A57C-07D1EBA1AFE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1BF66C-CA27-420B-AC22-97A16A83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B33D73-B710-4A59-8D54-853CF2C7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5440-E48C-438E-8D5C-152E490D2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5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B8F274-6996-49C0-9E96-A07E501A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D68-614B-4041-A57C-07D1EBA1AFE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5F4382-0A65-4007-8964-7BAEA5F0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EC0C3E-4ACF-4377-9CEF-74B7A64A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5440-E48C-438E-8D5C-152E490D2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9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7D3A8-5DDD-4373-9C7A-65188D4C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E1A27-6B5F-40C0-8BB7-EA3E6697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442D04-49E7-4ED7-AA67-99AA678D4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C19B71-F239-4FAF-B892-E374586F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D68-614B-4041-A57C-07D1EBA1AFE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4B19A2-2EEA-4B23-8893-896B857E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F4B721-FAE2-45EA-AFC1-B6A10AC9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5440-E48C-438E-8D5C-152E490D2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B0769-BA19-419E-9330-8666D892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D417CC-5F3F-4188-A8C7-67F355861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B417BF-B91D-421B-AEA4-F887BA144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A30A49-E59F-4604-9C14-811E33B5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BD68-614B-4041-A57C-07D1EBA1AFE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224FC6-150B-4991-B0CD-BACDCF81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79D1CE-2AB6-4ACE-AF1E-1F3B04E0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5440-E48C-438E-8D5C-152E490D2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3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C4D23E-073F-4AB5-80CF-94D97D4B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723B51-8F5B-45BF-AA57-DE4C307E8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FA897-738D-4B28-86BE-FCA854329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EBD68-614B-4041-A57C-07D1EBA1AFE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38DC9-ADCA-4C92-929B-7013E3C4C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9E388-F013-41AC-BA91-231439BD0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5440-E48C-438E-8D5C-152E490D2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3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1C34E1-C7AF-4C59-9CCA-274CE63BA3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31253B-379A-453B-8A8D-149380E0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2138597"/>
            <a:ext cx="6739136" cy="1990657"/>
          </a:xfrm>
        </p:spPr>
        <p:txBody>
          <a:bodyPr anchor="b">
            <a:normAutofit/>
          </a:bodyPr>
          <a:lstStyle/>
          <a:p>
            <a:r>
              <a:rPr lang="pt-BR" sz="5100">
                <a:solidFill>
                  <a:srgbClr val="FFFFFF"/>
                </a:solidFill>
              </a:rPr>
              <a:t>Escalando sua aplicação com Filas. Será?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1ECCCB-566D-467F-B90A-773B28ADA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Vamos ver!</a:t>
            </a:r>
          </a:p>
        </p:txBody>
      </p:sp>
    </p:spTree>
    <p:extLst>
      <p:ext uri="{BB962C8B-B14F-4D97-AF65-F5344CB8AC3E}">
        <p14:creationId xmlns:p14="http://schemas.microsoft.com/office/powerpoint/2010/main" val="160433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2C868-EF84-4486-9859-22A58A31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Português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2A778-9A94-4BC1-A2C0-153B85C9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fila é uma estrutura de dados dinâmica que admite remoção de elementos e inserção de novos objetos.  Mais especificamente, uma  fila  (= </a:t>
            </a:r>
            <a:r>
              <a:rPr lang="pt-BR" dirty="0" err="1"/>
              <a:t>queue</a:t>
            </a:r>
            <a:r>
              <a:rPr lang="pt-BR" dirty="0"/>
              <a:t>)  é uma estrutura sujeita à seguinte regra de operação:  sempre que houver uma remoção, o elemento removido é o que está na estrutura há mais tempo.</a:t>
            </a:r>
          </a:p>
          <a:p>
            <a:endParaRPr lang="pt-BR" dirty="0"/>
          </a:p>
          <a:p>
            <a:r>
              <a:rPr lang="pt-BR" dirty="0"/>
              <a:t>Em outras palavras, o primeiro objeto inserido na fila é também o primeiro a ser removido. Essa política é conhecida pela sigla FIFO (= </a:t>
            </a:r>
            <a:r>
              <a:rPr lang="pt-BR" dirty="0" err="1"/>
              <a:t>First</a:t>
            </a:r>
            <a:r>
              <a:rPr lang="pt-BR" dirty="0"/>
              <a:t>-In-</a:t>
            </a:r>
            <a:r>
              <a:rPr lang="pt-BR" dirty="0" err="1"/>
              <a:t>First</a:t>
            </a:r>
            <a:r>
              <a:rPr lang="pt-BR" dirty="0"/>
              <a:t>-Out).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0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A3B1E-50B0-4040-B276-788040EF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Cenário</a:t>
            </a:r>
            <a:r>
              <a:rPr lang="en-US" dirty="0"/>
              <a:t> – NorrisTrip.com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054AA-AE56-4F54-BDFF-590DB185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Start-Up do </a:t>
            </a:r>
            <a:r>
              <a:rPr lang="en-US" dirty="0" err="1"/>
              <a:t>Ramo</a:t>
            </a:r>
            <a:r>
              <a:rPr lang="en-US" dirty="0"/>
              <a:t> de Turismo (OTA)</a:t>
            </a:r>
          </a:p>
          <a:p>
            <a:r>
              <a:rPr lang="en-US" dirty="0" err="1"/>
              <a:t>Crescimento</a:t>
            </a:r>
            <a:r>
              <a:rPr lang="en-US" dirty="0"/>
              <a:t> </a:t>
            </a:r>
            <a:r>
              <a:rPr lang="en-US" dirty="0" err="1"/>
              <a:t>absurdo</a:t>
            </a:r>
            <a:r>
              <a:rPr lang="en-US" dirty="0"/>
              <a:t> mensal de 50% de </a:t>
            </a:r>
            <a:r>
              <a:rPr lang="en-US" dirty="0" err="1"/>
              <a:t>trafego</a:t>
            </a:r>
            <a:endParaRPr lang="en-US" dirty="0"/>
          </a:p>
          <a:p>
            <a:r>
              <a:rPr lang="en-US" dirty="0" err="1"/>
              <a:t>Aplicação</a:t>
            </a:r>
            <a:r>
              <a:rPr lang="en-US" dirty="0"/>
              <a:t> de </a:t>
            </a:r>
            <a:r>
              <a:rPr lang="en-US" dirty="0" err="1"/>
              <a:t>Coleta</a:t>
            </a:r>
            <a:r>
              <a:rPr lang="en-US" dirty="0"/>
              <a:t> de Dados do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escalando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0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://www.cinema10.com.br/upload/personalidades/personalidades_2042_Chuck%20Norris.jpg">
            <a:extLst>
              <a:ext uri="{FF2B5EF4-FFF2-40B4-BE49-F238E27FC236}">
                <a16:creationId xmlns:a16="http://schemas.microsoft.com/office/drawing/2014/main" id="{6698F547-E9EF-461B-BB01-B5E3D87C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81" y="307732"/>
            <a:ext cx="2998227" cy="382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oisasdegaroutas.files.wordpress.com/2011/03/super-chuck_norris.jpg">
            <a:extLst>
              <a:ext uri="{FF2B5EF4-FFF2-40B4-BE49-F238E27FC236}">
                <a16:creationId xmlns:a16="http://schemas.microsoft.com/office/drawing/2014/main" id="{A6AAEBC8-57D1-493B-9895-4E48244C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856" y="300994"/>
            <a:ext cx="3186687" cy="382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87C0A5-8998-4425-96D7-50A6BDFF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Time da NorrisTrip.com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622C59-C32A-4552-A1D6-7766B8C740A8}"/>
              </a:ext>
            </a:extLst>
          </p:cNvPr>
          <p:cNvSpPr txBox="1"/>
          <p:nvPr/>
        </p:nvSpPr>
        <p:spPr>
          <a:xfrm>
            <a:off x="1300144" y="4186956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Diretor</a:t>
            </a:r>
            <a:r>
              <a:rPr lang="en-US" dirty="0"/>
              <a:t> – Chuck Norris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40EFD7-A7CF-4BFB-92E3-F8329B175AE6}"/>
              </a:ext>
            </a:extLst>
          </p:cNvPr>
          <p:cNvSpPr txBox="1"/>
          <p:nvPr/>
        </p:nvSpPr>
        <p:spPr>
          <a:xfrm>
            <a:off x="8493703" y="4135349"/>
            <a:ext cx="317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Estagiário</a:t>
            </a:r>
            <a:r>
              <a:rPr lang="en-US" dirty="0"/>
              <a:t> Senior – Carlos Norris</a:t>
            </a:r>
          </a:p>
        </p:txBody>
      </p:sp>
      <p:pic>
        <p:nvPicPr>
          <p:cNvPr id="4102" name="Picture 6" descr="https://vignette.wikia.nocookie.net/mrbean/images/4/4b/Mr_beans_holiday_ver2.jpg/revision/latest?cb=20100424114324">
            <a:extLst>
              <a:ext uri="{FF2B5EF4-FFF2-40B4-BE49-F238E27FC236}">
                <a16:creationId xmlns:a16="http://schemas.microsoft.com/office/drawing/2014/main" id="{27B447C1-B11D-4263-9112-DDD7B4725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70" y="301988"/>
            <a:ext cx="3334060" cy="382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40DAC3-AC69-4972-9CD1-43E6F960F9DD}"/>
              </a:ext>
            </a:extLst>
          </p:cNvPr>
          <p:cNvSpPr txBox="1"/>
          <p:nvPr/>
        </p:nvSpPr>
        <p:spPr>
          <a:xfrm>
            <a:off x="4578553" y="4135349"/>
            <a:ext cx="343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Gerente</a:t>
            </a:r>
            <a:r>
              <a:rPr lang="en-US" dirty="0"/>
              <a:t> de Infra – </a:t>
            </a:r>
            <a:r>
              <a:rPr lang="en-US" dirty="0" err="1"/>
              <a:t>Oriundi</a:t>
            </a:r>
            <a:r>
              <a:rPr lang="en-US" dirty="0"/>
              <a:t> Botelho</a:t>
            </a:r>
          </a:p>
        </p:txBody>
      </p:sp>
    </p:spTree>
    <p:extLst>
      <p:ext uri="{BB962C8B-B14F-4D97-AF65-F5344CB8AC3E}">
        <p14:creationId xmlns:p14="http://schemas.microsoft.com/office/powerpoint/2010/main" val="170305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DF6FA-15C3-47B7-99ED-1BC3ED0F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Cenário</a:t>
            </a:r>
            <a:r>
              <a:rPr lang="en-US" dirty="0"/>
              <a:t> – NorrisTrip.com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803CC-3573-4C81-863B-7CAC9FED2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Gerente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</a:t>
            </a:r>
            <a:r>
              <a:rPr lang="en-US" dirty="0" err="1"/>
              <a:t>Oriundi</a:t>
            </a:r>
            <a:r>
              <a:rPr lang="en-US" dirty="0"/>
              <a:t> Botelho,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alertou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de </a:t>
            </a:r>
            <a:r>
              <a:rPr lang="en-US" dirty="0" err="1"/>
              <a:t>coleta</a:t>
            </a:r>
            <a:r>
              <a:rPr lang="en-US" dirty="0"/>
              <a:t> do </a:t>
            </a:r>
            <a:r>
              <a:rPr lang="en-US" dirty="0" err="1"/>
              <a:t>comportamento</a:t>
            </a:r>
            <a:r>
              <a:rPr lang="en-US" dirty="0"/>
              <a:t> do </a:t>
            </a:r>
            <a:r>
              <a:rPr lang="en-US" dirty="0" err="1"/>
              <a:t>cliente</a:t>
            </a:r>
            <a:r>
              <a:rPr lang="en-US" dirty="0"/>
              <a:t>,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suportando</a:t>
            </a:r>
            <a:r>
              <a:rPr lang="en-US" dirty="0"/>
              <a:t> o </a:t>
            </a:r>
            <a:r>
              <a:rPr lang="en-US" dirty="0" err="1"/>
              <a:t>trafego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que </a:t>
            </a:r>
            <a:r>
              <a:rPr lang="en-US" dirty="0" err="1"/>
              <a:t>teve</a:t>
            </a:r>
            <a:r>
              <a:rPr lang="en-US" dirty="0"/>
              <a:t> um </a:t>
            </a:r>
            <a:r>
              <a:rPr lang="en-US" dirty="0" err="1"/>
              <a:t>aumento</a:t>
            </a:r>
            <a:r>
              <a:rPr lang="en-US" dirty="0"/>
              <a:t> de 50% do </a:t>
            </a:r>
            <a:r>
              <a:rPr lang="en-US" dirty="0" err="1"/>
              <a:t>trafego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de 30 </a:t>
            </a:r>
            <a:r>
              <a:rPr lang="en-US" dirty="0" err="1"/>
              <a:t>dias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gargalo</a:t>
            </a:r>
            <a:r>
              <a:rPr lang="en-US" dirty="0"/>
              <a:t> </a:t>
            </a:r>
            <a:r>
              <a:rPr lang="en-US" dirty="0" err="1"/>
              <a:t>estava</a:t>
            </a:r>
            <a:r>
              <a:rPr lang="en-US" dirty="0"/>
              <a:t> </a:t>
            </a:r>
            <a:r>
              <a:rPr lang="en-US" dirty="0" err="1"/>
              <a:t>distribuido</a:t>
            </a:r>
            <a:r>
              <a:rPr lang="en-US" dirty="0"/>
              <a:t> entre a </a:t>
            </a:r>
            <a:r>
              <a:rPr lang="en-US" dirty="0" err="1"/>
              <a:t>aplicação</a:t>
            </a:r>
            <a:r>
              <a:rPr lang="en-US" dirty="0"/>
              <a:t> e o banco</a:t>
            </a:r>
          </a:p>
          <a:p>
            <a:pPr lvl="1"/>
            <a:r>
              <a:rPr lang="en-US" dirty="0"/>
              <a:t>Banco de dados (SQL Server)</a:t>
            </a:r>
          </a:p>
          <a:p>
            <a:pPr lvl="1"/>
            <a:r>
              <a:rPr lang="en-US" dirty="0" err="1"/>
              <a:t>Aplicação</a:t>
            </a:r>
            <a:r>
              <a:rPr lang="en-US" dirty="0"/>
              <a:t> Web (ASP.NET WEB API)</a:t>
            </a:r>
          </a:p>
          <a:p>
            <a:r>
              <a:rPr lang="en-US" dirty="0" err="1"/>
              <a:t>Devido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caótico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pediu</a:t>
            </a:r>
            <a:r>
              <a:rPr lang="en-US" dirty="0"/>
              <a:t> a Diretoria um </a:t>
            </a:r>
            <a:r>
              <a:rPr lang="en-US" dirty="0" err="1"/>
              <a:t>investimento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6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DF6FA-15C3-47B7-99ED-1BC3ED0F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Cenário</a:t>
            </a:r>
            <a:r>
              <a:rPr lang="en-US" dirty="0"/>
              <a:t> – NorrisTrip.com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803CC-3573-4C81-863B-7CAC9FED2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Diretor</a:t>
            </a:r>
            <a:r>
              <a:rPr lang="en-US" dirty="0"/>
              <a:t> Chuck Norris, </a:t>
            </a:r>
            <a:r>
              <a:rPr lang="en-US" dirty="0" err="1"/>
              <a:t>recebeu</a:t>
            </a:r>
            <a:r>
              <a:rPr lang="en-US" dirty="0"/>
              <a:t> a </a:t>
            </a:r>
            <a:r>
              <a:rPr lang="en-US" dirty="0" err="1"/>
              <a:t>requisição</a:t>
            </a:r>
            <a:r>
              <a:rPr lang="en-US" dirty="0"/>
              <a:t> do time de </a:t>
            </a:r>
            <a:r>
              <a:rPr lang="en-US" dirty="0" err="1"/>
              <a:t>Infraestrutura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aprovou</a:t>
            </a:r>
            <a:r>
              <a:rPr lang="en-US" dirty="0"/>
              <a:t>.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exatos</a:t>
            </a:r>
            <a:r>
              <a:rPr lang="en-US" dirty="0"/>
              <a:t> 45 </a:t>
            </a:r>
            <a:r>
              <a:rPr lang="en-US" dirty="0" err="1"/>
              <a:t>dias</a:t>
            </a:r>
            <a:r>
              <a:rPr lang="en-US" dirty="0"/>
              <a:t> </a:t>
            </a:r>
            <a:r>
              <a:rPr lang="en-US" dirty="0" err="1"/>
              <a:t>atrás</a:t>
            </a:r>
            <a:r>
              <a:rPr lang="en-US" dirty="0"/>
              <a:t>, </a:t>
            </a:r>
            <a:r>
              <a:rPr lang="en-US" dirty="0" err="1"/>
              <a:t>Oriundi</a:t>
            </a:r>
            <a:r>
              <a:rPr lang="en-US" dirty="0"/>
              <a:t> </a:t>
            </a:r>
            <a:r>
              <a:rPr lang="en-US" dirty="0" err="1"/>
              <a:t>havia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um Upgrade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r>
              <a:rPr lang="en-US" dirty="0"/>
              <a:t> que </a:t>
            </a:r>
            <a:r>
              <a:rPr lang="en-US" dirty="0" err="1"/>
              <a:t>triplicou</a:t>
            </a:r>
            <a:r>
              <a:rPr lang="en-US" dirty="0"/>
              <a:t> o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servidores</a:t>
            </a:r>
            <a:r>
              <a:rPr lang="en-US" dirty="0"/>
              <a:t>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serviço</a:t>
            </a:r>
            <a:r>
              <a:rPr lang="en-US" dirty="0"/>
              <a:t>.</a:t>
            </a:r>
          </a:p>
          <a:p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 </a:t>
            </a:r>
            <a:r>
              <a:rPr lang="en-US" dirty="0" err="1"/>
              <a:t>imediata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montar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sala</a:t>
            </a:r>
            <a:r>
              <a:rPr lang="en-US" dirty="0"/>
              <a:t> de Guerra com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envolvidos</a:t>
            </a:r>
            <a:r>
              <a:rPr lang="en-US" dirty="0"/>
              <a:t> inclusive o time de </a:t>
            </a:r>
            <a:r>
              <a:rPr lang="en-US" dirty="0" err="1"/>
              <a:t>desenvolvimento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66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DF6FA-15C3-47B7-99ED-1BC3ED0F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Cenário</a:t>
            </a:r>
            <a:r>
              <a:rPr lang="en-US" dirty="0"/>
              <a:t> – NorrisTrip.com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803CC-3573-4C81-863B-7CAC9FED2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Estagiário</a:t>
            </a:r>
            <a:r>
              <a:rPr lang="en-US" dirty="0"/>
              <a:t> Senior Carlos Norris </a:t>
            </a:r>
            <a:r>
              <a:rPr lang="en-US" dirty="0" err="1"/>
              <a:t>foi</a:t>
            </a:r>
            <a:r>
              <a:rPr lang="en-US" dirty="0"/>
              <a:t> o </a:t>
            </a:r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participar</a:t>
            </a:r>
            <a:r>
              <a:rPr lang="en-US" dirty="0"/>
              <a:t>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sala</a:t>
            </a:r>
            <a:r>
              <a:rPr lang="en-US" dirty="0"/>
              <a:t> de Guerra </a:t>
            </a:r>
            <a:r>
              <a:rPr lang="en-US" dirty="0" err="1"/>
              <a:t>requisitada</a:t>
            </a:r>
            <a:r>
              <a:rPr lang="en-US" dirty="0"/>
              <a:t> pela Diretoria.</a:t>
            </a:r>
          </a:p>
          <a:p>
            <a:r>
              <a:rPr lang="en-US" dirty="0"/>
              <a:t>No final do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de Sala de Guerra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estava</a:t>
            </a:r>
            <a:r>
              <a:rPr lang="en-US" dirty="0"/>
              <a:t> </a:t>
            </a:r>
            <a:r>
              <a:rPr lang="en-US" dirty="0" err="1"/>
              <a:t>cansado</a:t>
            </a:r>
            <a:r>
              <a:rPr lang="en-US" dirty="0"/>
              <a:t> de </a:t>
            </a:r>
            <a:r>
              <a:rPr lang="en-US" dirty="0" err="1"/>
              <a:t>tanta</a:t>
            </a:r>
            <a:r>
              <a:rPr lang="en-US" dirty="0"/>
              <a:t> conversa, e </a:t>
            </a:r>
            <a:r>
              <a:rPr lang="en-US" dirty="0" err="1"/>
              <a:t>abriu</a:t>
            </a:r>
            <a:r>
              <a:rPr lang="en-US" dirty="0"/>
              <a:t> o </a:t>
            </a:r>
            <a:r>
              <a:rPr lang="en-US" dirty="0" err="1"/>
              <a:t>o</a:t>
            </a:r>
            <a:r>
              <a:rPr lang="en-US" dirty="0"/>
              <a:t> Facebook, </a:t>
            </a:r>
            <a:r>
              <a:rPr lang="en-US" dirty="0" err="1"/>
              <a:t>por</a:t>
            </a:r>
            <a:r>
              <a:rPr lang="en-US" dirty="0"/>
              <a:t> um </a:t>
            </a:r>
            <a:r>
              <a:rPr lang="en-US" dirty="0" err="1"/>
              <a:t>acaso</a:t>
            </a:r>
            <a:r>
              <a:rPr lang="en-US" dirty="0"/>
              <a:t>,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no </a:t>
            </a:r>
            <a:r>
              <a:rPr lang="en-US" dirty="0" err="1"/>
              <a:t>momento</a:t>
            </a:r>
            <a:r>
              <a:rPr lang="en-US" dirty="0"/>
              <a:t> que o Daniel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Amigo </a:t>
            </a:r>
            <a:r>
              <a:rPr lang="en-US" dirty="0" err="1"/>
              <a:t>postou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de “meet-up” </a:t>
            </a:r>
            <a:r>
              <a:rPr lang="en-US" dirty="0" err="1"/>
              <a:t>falando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diretamente</a:t>
            </a:r>
            <a:r>
              <a:rPr lang="en-US" dirty="0"/>
              <a:t> da ViajaNet,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rival da NorrisTrip.com.</a:t>
            </a:r>
          </a:p>
          <a:p>
            <a:r>
              <a:rPr lang="en-US" dirty="0"/>
              <a:t>Neste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sacada</a:t>
            </a:r>
            <a:r>
              <a:rPr lang="en-US" dirty="0"/>
              <a:t>, e </a:t>
            </a:r>
            <a:r>
              <a:rPr lang="en-US" dirty="0" err="1"/>
              <a:t>disse</a:t>
            </a:r>
            <a:r>
              <a:rPr lang="en-US" dirty="0"/>
              <a:t> para Diretoria que </a:t>
            </a:r>
            <a:r>
              <a:rPr lang="en-US" dirty="0" err="1"/>
              <a:t>iria</a:t>
            </a:r>
            <a:r>
              <a:rPr lang="en-US" dirty="0"/>
              <a:t> </a:t>
            </a:r>
            <a:r>
              <a:rPr lang="en-US" dirty="0" err="1"/>
              <a:t>trazer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definitiva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2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3637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CB6EBC-AA13-4252-97C2-7CF1DAB0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57" y="640080"/>
            <a:ext cx="3642782" cy="3291840"/>
          </a:xfrm>
          <a:prstGeom prst="rect">
            <a:avLst/>
          </a:prstGeom>
        </p:spPr>
      </p:pic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B05B2AC-6E11-41E5-AFDA-9040C5D4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23242" y="640080"/>
            <a:ext cx="4076582" cy="32918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A7C7D3-8A44-4B02-A22E-0B4E8B1D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314387"/>
            <a:ext cx="9144000" cy="1099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/>
              <a:t>Carlos</a:t>
            </a:r>
            <a:r>
              <a:rPr lang="en-US" sz="2400" dirty="0"/>
              <a:t>: Daniel </a:t>
            </a:r>
            <a:r>
              <a:rPr lang="en-US" sz="2400" dirty="0" err="1"/>
              <a:t>preciso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ajuda</a:t>
            </a:r>
            <a:r>
              <a:rPr lang="en-US" sz="2400" dirty="0"/>
              <a:t> </a:t>
            </a:r>
            <a:r>
              <a:rPr lang="en-US" sz="2400" dirty="0" err="1"/>
              <a:t>sua</a:t>
            </a:r>
            <a:r>
              <a:rPr lang="en-US" sz="2400" dirty="0"/>
              <a:t>, </a:t>
            </a:r>
            <a:r>
              <a:rPr lang="en-US" sz="2400" dirty="0" err="1"/>
              <a:t>estou</a:t>
            </a:r>
            <a:r>
              <a:rPr lang="en-US" sz="2400" dirty="0"/>
              <a:t> </a:t>
            </a:r>
            <a:r>
              <a:rPr lang="en-US" sz="2400" dirty="0" err="1"/>
              <a:t>numa</a:t>
            </a:r>
            <a:r>
              <a:rPr lang="en-US" sz="2400" dirty="0"/>
              <a:t> </a:t>
            </a:r>
            <a:r>
              <a:rPr lang="en-US" sz="2400" dirty="0" err="1"/>
              <a:t>fria</a:t>
            </a:r>
            <a:r>
              <a:rPr lang="en-US" sz="2400" dirty="0"/>
              <a:t>, </a:t>
            </a:r>
            <a:r>
              <a:rPr lang="en-US" sz="2400" dirty="0" err="1"/>
              <a:t>disse</a:t>
            </a:r>
            <a:r>
              <a:rPr lang="en-US" sz="2400" dirty="0"/>
              <a:t> que </a:t>
            </a:r>
            <a:r>
              <a:rPr lang="en-US" sz="2400" dirty="0" err="1"/>
              <a:t>iria</a:t>
            </a:r>
            <a:r>
              <a:rPr lang="en-US" sz="2400" dirty="0"/>
              <a:t> resolver um </a:t>
            </a:r>
            <a:r>
              <a:rPr lang="en-US" sz="2400" dirty="0" err="1"/>
              <a:t>problema</a:t>
            </a:r>
            <a:r>
              <a:rPr lang="en-US" sz="2400" dirty="0"/>
              <a:t> para </a:t>
            </a:r>
            <a:r>
              <a:rPr lang="en-US" sz="2400" dirty="0" err="1"/>
              <a:t>minha</a:t>
            </a:r>
            <a:r>
              <a:rPr lang="en-US" sz="2400" dirty="0"/>
              <a:t> Diretoria ….. E </a:t>
            </a:r>
            <a:r>
              <a:rPr lang="en-US" sz="2400" dirty="0" err="1"/>
              <a:t>você</a:t>
            </a:r>
            <a:r>
              <a:rPr lang="en-US" sz="2400" dirty="0"/>
              <a:t> é um dos </a:t>
            </a:r>
            <a:r>
              <a:rPr lang="en-US" sz="2400" dirty="0" err="1"/>
              <a:t>caras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punks do Mercado… Help </a:t>
            </a:r>
            <a:r>
              <a:rPr lang="en-US" sz="2400" dirty="0" err="1"/>
              <a:t>meeeeeeeeeeee</a:t>
            </a:r>
            <a:br>
              <a:rPr lang="en-US" sz="2400" dirty="0"/>
            </a:br>
            <a:r>
              <a:rPr lang="en-US" sz="2400" b="1" dirty="0"/>
              <a:t>Daniel</a:t>
            </a:r>
            <a:r>
              <a:rPr lang="en-US" sz="2400" dirty="0"/>
              <a:t>: Claro </a:t>
            </a:r>
            <a:r>
              <a:rPr lang="en-US" sz="2400" dirty="0" err="1"/>
              <a:t>caro</a:t>
            </a:r>
            <a:r>
              <a:rPr lang="en-US" sz="2400" dirty="0"/>
              <a:t> </a:t>
            </a:r>
            <a:r>
              <a:rPr lang="en-US" sz="2400" dirty="0" err="1"/>
              <a:t>colega</a:t>
            </a:r>
            <a:r>
              <a:rPr lang="en-US" sz="2400" dirty="0"/>
              <a:t>, </a:t>
            </a:r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retirar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macaquinho</a:t>
            </a:r>
            <a:r>
              <a:rPr lang="en-US" sz="2400" dirty="0"/>
              <a:t> da </a:t>
            </a:r>
            <a:r>
              <a:rPr lang="en-US" sz="2400" dirty="0" err="1"/>
              <a:t>frente</a:t>
            </a:r>
            <a:r>
              <a:rPr lang="en-US" sz="2400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68959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socialcoach.com.br/v1/wp-content/uploads/2015/10/auto-analise-social-coach-1200x545_c.jpg">
            <a:extLst>
              <a:ext uri="{FF2B5EF4-FFF2-40B4-BE49-F238E27FC236}">
                <a16:creationId xmlns:a16="http://schemas.microsoft.com/office/drawing/2014/main" id="{AE8AD563-70FB-41FA-81F7-84B2133B21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09" y="643464"/>
            <a:ext cx="7199951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C171D6-6DA8-4FCC-919F-F055AC19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Pausa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Analise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estrutura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735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DF6FA-15C3-47B7-99ED-1BC3ED0F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Cenário</a:t>
            </a:r>
            <a:r>
              <a:rPr lang="en-US" dirty="0"/>
              <a:t> – NorrisTrip.com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0C19571-4052-4472-917E-A18A4A7763F2}"/>
              </a:ext>
            </a:extLst>
          </p:cNvPr>
          <p:cNvSpPr/>
          <p:nvPr/>
        </p:nvSpPr>
        <p:spPr>
          <a:xfrm>
            <a:off x="5953466" y="1972843"/>
            <a:ext cx="1234831" cy="1021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IIS</a:t>
            </a:r>
          </a:p>
          <a:p>
            <a:pPr algn="ctr"/>
            <a:r>
              <a:rPr lang="en-US" dirty="0"/>
              <a:t>ASP.NET</a:t>
            </a:r>
          </a:p>
          <a:p>
            <a:pPr algn="ctr"/>
            <a:r>
              <a:rPr lang="en-US" dirty="0"/>
              <a:t>WEB API</a:t>
            </a:r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F6EFD638-9B2D-43D1-AAE6-65E5FB357CBB}"/>
              </a:ext>
            </a:extLst>
          </p:cNvPr>
          <p:cNvSpPr/>
          <p:nvPr/>
        </p:nvSpPr>
        <p:spPr>
          <a:xfrm>
            <a:off x="7852078" y="2821353"/>
            <a:ext cx="1430216" cy="2055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  <a:p>
            <a:pPr algn="ctr"/>
            <a:r>
              <a:rPr lang="en-US" dirty="0" err="1"/>
              <a:t>Db.Behavior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28DAD31-9AAE-4F39-9E72-CC6E7FF28385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7188297" y="2483819"/>
            <a:ext cx="663781" cy="136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7EEDB0B-98CB-484C-B366-928A7D0B5840}"/>
              </a:ext>
            </a:extLst>
          </p:cNvPr>
          <p:cNvSpPr/>
          <p:nvPr/>
        </p:nvSpPr>
        <p:spPr>
          <a:xfrm>
            <a:off x="5388070" y="1690688"/>
            <a:ext cx="4276047" cy="41899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D02AA09-DA4F-42F1-B6E6-71B4F47B4DFE}"/>
              </a:ext>
            </a:extLst>
          </p:cNvPr>
          <p:cNvSpPr/>
          <p:nvPr/>
        </p:nvSpPr>
        <p:spPr>
          <a:xfrm>
            <a:off x="5953466" y="3252596"/>
            <a:ext cx="1234831" cy="1021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IIS</a:t>
            </a:r>
          </a:p>
          <a:p>
            <a:pPr algn="ctr"/>
            <a:r>
              <a:rPr lang="en-US" dirty="0"/>
              <a:t>ASP.NET</a:t>
            </a:r>
          </a:p>
          <a:p>
            <a:pPr algn="ctr"/>
            <a:r>
              <a:rPr lang="en-US" dirty="0"/>
              <a:t>WEB API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FDB7CF5-A68A-4711-9C3C-7F4A2863B721}"/>
              </a:ext>
            </a:extLst>
          </p:cNvPr>
          <p:cNvSpPr/>
          <p:nvPr/>
        </p:nvSpPr>
        <p:spPr>
          <a:xfrm>
            <a:off x="5958593" y="4532349"/>
            <a:ext cx="1234831" cy="1021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IIS</a:t>
            </a:r>
          </a:p>
          <a:p>
            <a:pPr algn="ctr"/>
            <a:r>
              <a:rPr lang="en-US" dirty="0"/>
              <a:t>ASP.NET</a:t>
            </a:r>
          </a:p>
          <a:p>
            <a:pPr algn="ctr"/>
            <a:r>
              <a:rPr lang="en-US" dirty="0"/>
              <a:t>WEB API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371CA1-E6E4-4763-88B3-9EF5B9C0DED9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>
          <a:xfrm>
            <a:off x="7188297" y="3763572"/>
            <a:ext cx="663781" cy="8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94D40A2-331D-4360-A2F8-EBA68946BDA8}"/>
              </a:ext>
            </a:extLst>
          </p:cNvPr>
          <p:cNvCxnSpPr>
            <a:cxnSpLocks/>
            <a:stCxn id="16" idx="3"/>
            <a:endCxn id="7" idx="2"/>
          </p:cNvCxnSpPr>
          <p:nvPr/>
        </p:nvCxnSpPr>
        <p:spPr>
          <a:xfrm flipV="1">
            <a:off x="7193424" y="3849076"/>
            <a:ext cx="658654" cy="119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02D34C30-09CB-417D-90BC-5ADD31F15EA5}"/>
              </a:ext>
            </a:extLst>
          </p:cNvPr>
          <p:cNvSpPr/>
          <p:nvPr/>
        </p:nvSpPr>
        <p:spPr>
          <a:xfrm>
            <a:off x="4424716" y="1814272"/>
            <a:ext cx="691878" cy="394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   https://behavior.norristrip.com</a:t>
            </a:r>
          </a:p>
        </p:txBody>
      </p:sp>
      <p:sp>
        <p:nvSpPr>
          <p:cNvPr id="25" name="Explosão: 14 Pontos 24">
            <a:extLst>
              <a:ext uri="{FF2B5EF4-FFF2-40B4-BE49-F238E27FC236}">
                <a16:creationId xmlns:a16="http://schemas.microsoft.com/office/drawing/2014/main" id="{DDDD4E67-EC47-47BE-A864-2A8F9E5B9BFC}"/>
              </a:ext>
            </a:extLst>
          </p:cNvPr>
          <p:cNvSpPr/>
          <p:nvPr/>
        </p:nvSpPr>
        <p:spPr>
          <a:xfrm>
            <a:off x="2010028" y="2821353"/>
            <a:ext cx="2287653" cy="145319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5122" name="Picture 2" descr="http://www.searchamateur.com/pictures/symbian-phones-1.jpg">
            <a:extLst>
              <a:ext uri="{FF2B5EF4-FFF2-40B4-BE49-F238E27FC236}">
                <a16:creationId xmlns:a16="http://schemas.microsoft.com/office/drawing/2014/main" id="{FD531C2F-DCFF-4AA4-9873-7BDD0EDA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3" y="1814272"/>
            <a:ext cx="1505919" cy="150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3.bp.blogspot.com/-iXICBvg2Bpk/USPw3xVR_XI/AAAAAAAAJpg/v8GPpp0-BRQ/s1600/download.jpg">
            <a:extLst>
              <a:ext uri="{FF2B5EF4-FFF2-40B4-BE49-F238E27FC236}">
                <a16:creationId xmlns:a16="http://schemas.microsoft.com/office/drawing/2014/main" id="{51FF8E7D-6CEB-4ADB-A274-7AA6BA32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8" y="4273982"/>
            <a:ext cx="21526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4E2E7F8-E6BE-4859-B17C-21FDE4A37774}"/>
              </a:ext>
            </a:extLst>
          </p:cNvPr>
          <p:cNvCxnSpPr>
            <a:stCxn id="5124" idx="0"/>
            <a:endCxn id="25" idx="1"/>
          </p:cNvCxnSpPr>
          <p:nvPr/>
        </p:nvCxnSpPr>
        <p:spPr>
          <a:xfrm flipV="1">
            <a:off x="1221963" y="3687686"/>
            <a:ext cx="788065" cy="58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CE1B2EC-50EA-49FE-B64D-124329B93A6B}"/>
              </a:ext>
            </a:extLst>
          </p:cNvPr>
          <p:cNvCxnSpPr>
            <a:endCxn id="25" idx="0"/>
          </p:cNvCxnSpPr>
          <p:nvPr/>
        </p:nvCxnSpPr>
        <p:spPr>
          <a:xfrm>
            <a:off x="1156996" y="2483819"/>
            <a:ext cx="1882688" cy="46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89421EC-D65C-4589-8AC6-C04E323B6E20}"/>
              </a:ext>
            </a:extLst>
          </p:cNvPr>
          <p:cNvCxnSpPr/>
          <p:nvPr/>
        </p:nvCxnSpPr>
        <p:spPr>
          <a:xfrm>
            <a:off x="3526971" y="3442996"/>
            <a:ext cx="100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CaixaDeTexto 5124">
            <a:extLst>
              <a:ext uri="{FF2B5EF4-FFF2-40B4-BE49-F238E27FC236}">
                <a16:creationId xmlns:a16="http://schemas.microsoft.com/office/drawing/2014/main" id="{37679272-8109-4BC9-9D41-CCBB22FBC82C}"/>
              </a:ext>
            </a:extLst>
          </p:cNvPr>
          <p:cNvSpPr txBox="1"/>
          <p:nvPr/>
        </p:nvSpPr>
        <p:spPr>
          <a:xfrm>
            <a:off x="9971621" y="1898023"/>
            <a:ext cx="1250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Todos</a:t>
            </a:r>
            <a:r>
              <a:rPr lang="en-US" dirty="0"/>
              <a:t> IIS </a:t>
            </a:r>
          </a:p>
          <a:p>
            <a:r>
              <a:rPr lang="en-US" dirty="0"/>
              <a:t>16 Cores</a:t>
            </a:r>
            <a:br>
              <a:rPr lang="en-US" dirty="0"/>
            </a:br>
            <a:r>
              <a:rPr lang="en-US" dirty="0"/>
              <a:t>32 GB RAM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3C68C12-E944-4C73-B364-04C47E3D11E5}"/>
              </a:ext>
            </a:extLst>
          </p:cNvPr>
          <p:cNvSpPr txBox="1"/>
          <p:nvPr/>
        </p:nvSpPr>
        <p:spPr>
          <a:xfrm>
            <a:off x="9971621" y="332402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64 Cores</a:t>
            </a:r>
            <a:br>
              <a:rPr lang="en-US" dirty="0"/>
            </a:br>
            <a:r>
              <a:rPr lang="en-US" dirty="0"/>
              <a:t>256 GB RAM</a:t>
            </a:r>
          </a:p>
        </p:txBody>
      </p:sp>
    </p:spTree>
    <p:extLst>
      <p:ext uri="{BB962C8B-B14F-4D97-AF65-F5344CB8AC3E}">
        <p14:creationId xmlns:p14="http://schemas.microsoft.com/office/powerpoint/2010/main" val="96390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socialcoach.com.br/v1/wp-content/uploads/2015/10/auto-analise-social-coach-1200x545_c.jpg">
            <a:extLst>
              <a:ext uri="{FF2B5EF4-FFF2-40B4-BE49-F238E27FC236}">
                <a16:creationId xmlns:a16="http://schemas.microsoft.com/office/drawing/2014/main" id="{AE8AD563-70FB-41FA-81F7-84B2133B21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09" y="643464"/>
            <a:ext cx="7199951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C171D6-6DA8-4FCC-919F-F055AC19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Pausa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Analise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do Código</a:t>
            </a:r>
          </a:p>
        </p:txBody>
      </p:sp>
    </p:spTree>
    <p:extLst>
      <p:ext uri="{BB962C8B-B14F-4D97-AF65-F5344CB8AC3E}">
        <p14:creationId xmlns:p14="http://schemas.microsoft.com/office/powerpoint/2010/main" val="70355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20A6281-41BB-43BD-88AE-F68B4DB7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32602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2709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30o31ylp1hvg6.cloudfront.net/uploads/blog/do-you-know-the-real-value-of-hard-work/_thumb/848x450/do-you-know-the-real-value-of-hard-work.png">
            <a:extLst>
              <a:ext uri="{FF2B5EF4-FFF2-40B4-BE49-F238E27FC236}">
                <a16:creationId xmlns:a16="http://schemas.microsoft.com/office/drawing/2014/main" id="{A12B38F6-2481-49A7-876E-BD8716035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91AEC4-90B8-49D1-9500-E12E6ED5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Mão na Massa</a:t>
            </a:r>
          </a:p>
        </p:txBody>
      </p:sp>
    </p:spTree>
    <p:extLst>
      <p:ext uri="{BB962C8B-B14F-4D97-AF65-F5344CB8AC3E}">
        <p14:creationId xmlns:p14="http://schemas.microsoft.com/office/powerpoint/2010/main" val="59814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obreadministracao.com/wp-content/uploads/2016/02/solu%C3%A7%C3%A3o-crise.jpg">
            <a:extLst>
              <a:ext uri="{FF2B5EF4-FFF2-40B4-BE49-F238E27FC236}">
                <a16:creationId xmlns:a16="http://schemas.microsoft.com/office/drawing/2014/main" id="{2106F26C-9844-4A92-B8E1-C230B6FB3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D9E847-7D53-41DB-935B-51468B28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Solução com FIFO, Será?</a:t>
            </a:r>
          </a:p>
        </p:txBody>
      </p:sp>
    </p:spTree>
    <p:extLst>
      <p:ext uri="{BB962C8B-B14F-4D97-AF65-F5344CB8AC3E}">
        <p14:creationId xmlns:p14="http://schemas.microsoft.com/office/powerpoint/2010/main" val="187803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8F10B-D663-4378-BE53-0F375A9F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Ferramentas </a:t>
            </a:r>
            <a:r>
              <a:rPr lang="en-US" dirty="0" err="1"/>
              <a:t>especialistas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Fila</a:t>
            </a:r>
          </a:p>
        </p:txBody>
      </p:sp>
      <p:pic>
        <p:nvPicPr>
          <p:cNvPr id="7170" name="Picture 2" descr="https://3rxsdqm2iblvg8du1xff1z16-wpengine.netdna-ssl.com/wp-content/uploads/2017/06/unnamed-4-1.png">
            <a:extLst>
              <a:ext uri="{FF2B5EF4-FFF2-40B4-BE49-F238E27FC236}">
                <a16:creationId xmlns:a16="http://schemas.microsoft.com/office/drawing/2014/main" id="{FAA795A3-D707-4FFA-B396-063DB540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0569"/>
            <a:ext cx="4367298" cy="162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kafka.apache.org/images/apache-kafka.png">
            <a:extLst>
              <a:ext uri="{FF2B5EF4-FFF2-40B4-BE49-F238E27FC236}">
                <a16:creationId xmlns:a16="http://schemas.microsoft.com/office/drawing/2014/main" id="{9BEB5970-A878-4AE4-9E07-74D97AFF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8" y="3387011"/>
            <a:ext cx="3058886" cy="305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ile:Redis Logo.svg">
            <a:extLst>
              <a:ext uri="{FF2B5EF4-FFF2-40B4-BE49-F238E27FC236}">
                <a16:creationId xmlns:a16="http://schemas.microsoft.com/office/drawing/2014/main" id="{F4CF4DA2-BBE2-4F9A-9FB3-0CB9D30CC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873" y="4608156"/>
            <a:ext cx="44481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File:Tibco logo- Palo Alto, CA company- (PNG) 2013-11-24 16-00.png">
            <a:extLst>
              <a:ext uri="{FF2B5EF4-FFF2-40B4-BE49-F238E27FC236}">
                <a16:creationId xmlns:a16="http://schemas.microsoft.com/office/drawing/2014/main" id="{50E4185C-BD4E-4F28-9C81-8EB5D96B7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45" y="2039808"/>
            <a:ext cx="4967158" cy="142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File:Apache-activemq-logo.png">
            <a:extLst>
              <a:ext uri="{FF2B5EF4-FFF2-40B4-BE49-F238E27FC236}">
                <a16:creationId xmlns:a16="http://schemas.microsoft.com/office/drawing/2014/main" id="{A1540C99-40D0-447C-8FDB-12AF6F47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838" y="3830604"/>
            <a:ext cx="36766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660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socialcoach.com.br/v1/wp-content/uploads/2015/10/auto-analise-social-coach-1200x545_c.jpg">
            <a:extLst>
              <a:ext uri="{FF2B5EF4-FFF2-40B4-BE49-F238E27FC236}">
                <a16:creationId xmlns:a16="http://schemas.microsoft.com/office/drawing/2014/main" id="{AE8AD563-70FB-41FA-81F7-84B2133B21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09" y="643464"/>
            <a:ext cx="7199951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C171D6-6DA8-4FCC-919F-F055AC19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Pausa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Analise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do Código</a:t>
            </a:r>
          </a:p>
        </p:txBody>
      </p:sp>
    </p:spTree>
    <p:extLst>
      <p:ext uri="{BB962C8B-B14F-4D97-AF65-F5344CB8AC3E}">
        <p14:creationId xmlns:p14="http://schemas.microsoft.com/office/powerpoint/2010/main" val="326586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rupofortal.com.br/includes/miniatura.php?w=800&amp;h=450&amp;imagem=../Imagens/posts/2017/04/4/fale-de-mmn-com-todos-os-seus-amigos-sem-se-tornar-o-chato-14-04-2017-grupo-fortal-consumo-inteligente.jpg">
            <a:extLst>
              <a:ext uri="{FF2B5EF4-FFF2-40B4-BE49-F238E27FC236}">
                <a16:creationId xmlns:a16="http://schemas.microsoft.com/office/drawing/2014/main" id="{9EDE6DBB-D307-4166-B0B3-DD22E761A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6" b="15778"/>
          <a:stretch/>
        </p:blipFill>
        <p:spPr bwMode="auto">
          <a:xfrm>
            <a:off x="20" y="10"/>
            <a:ext cx="1219198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6" name="Straight Connector 70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10294BC-7B31-42A0-ACF4-C324A4D2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Conclusão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DAE77-C624-4E61-AC26-D8F31FDB4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As vezes uma teoria chata da Faculdade como “fila” é a solução simples para problemas graves.</a:t>
            </a:r>
          </a:p>
        </p:txBody>
      </p:sp>
    </p:spTree>
    <p:extLst>
      <p:ext uri="{BB962C8B-B14F-4D97-AF65-F5344CB8AC3E}">
        <p14:creationId xmlns:p14="http://schemas.microsoft.com/office/powerpoint/2010/main" val="1952899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agromap.com.br/uploads/imagem_arquivo/389011_2016110708323526601_confused880735.jpg">
            <a:extLst>
              <a:ext uri="{FF2B5EF4-FFF2-40B4-BE49-F238E27FC236}">
                <a16:creationId xmlns:a16="http://schemas.microsoft.com/office/drawing/2014/main" id="{29C8C17A-7CA0-4E19-AEF2-B6E409E47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0" b="19030"/>
          <a:stretch/>
        </p:blipFill>
        <p:spPr bwMode="auto">
          <a:xfrm>
            <a:off x="20" y="10"/>
            <a:ext cx="1219198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10294BC-7B31-42A0-ACF4-C324A4D2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Conclusão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DAE77-C624-4E61-AC26-D8F31FDB4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Nem sempre o uso de uma ferramenta para um problema é a solução</a:t>
            </a:r>
          </a:p>
        </p:txBody>
      </p:sp>
    </p:spTree>
    <p:extLst>
      <p:ext uri="{BB962C8B-B14F-4D97-AF65-F5344CB8AC3E}">
        <p14:creationId xmlns:p14="http://schemas.microsoft.com/office/powerpoint/2010/main" val="27276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seuniverso.com/wp-content/uploads/2015/11/procrastina%C3%A7%C3%A3o-empreendedor1.jpg">
            <a:extLst>
              <a:ext uri="{FF2B5EF4-FFF2-40B4-BE49-F238E27FC236}">
                <a16:creationId xmlns:a16="http://schemas.microsoft.com/office/drawing/2014/main" id="{A44FAB77-44AB-4815-AA13-C8858838B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1"/>
          <a:stretch/>
        </p:blipFill>
        <p:spPr bwMode="auto">
          <a:xfrm>
            <a:off x="20" y="10"/>
            <a:ext cx="1219198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7DAB8FD-281D-4429-983A-90775CC0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Conclusão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1A299-3D8B-4F57-8B59-60319F6D4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Procrastinação da solução correta, compra mais servidor que resolve.</a:t>
            </a:r>
          </a:p>
        </p:txBody>
      </p:sp>
    </p:spTree>
    <p:extLst>
      <p:ext uri="{BB962C8B-B14F-4D97-AF65-F5344CB8AC3E}">
        <p14:creationId xmlns:p14="http://schemas.microsoft.com/office/powerpoint/2010/main" val="3091723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geradormemes.com/media/created/4imt97.jpg">
            <a:extLst>
              <a:ext uri="{FF2B5EF4-FFF2-40B4-BE49-F238E27FC236}">
                <a16:creationId xmlns:a16="http://schemas.microsoft.com/office/drawing/2014/main" id="{DAD5176F-FD31-4307-BC75-E3CE2229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4" y="0"/>
            <a:ext cx="11744587" cy="714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03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val 72">
            <a:extLst>
              <a:ext uri="{FF2B5EF4-FFF2-40B4-BE49-F238E27FC236}">
                <a16:creationId xmlns:a16="http://schemas.microsoft.com/office/drawing/2014/main" id="{FD451EE1-06AB-4684-8B7A-59133962CD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02D69F-ABEF-47E0-B154-C6656A2B3F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crossfitbauru.com.br/wp-content/uploads/2015/04/Sem-t%C3%ADtulo-300x144.png">
            <a:extLst>
              <a:ext uri="{FF2B5EF4-FFF2-40B4-BE49-F238E27FC236}">
                <a16:creationId xmlns:a16="http://schemas.microsoft.com/office/drawing/2014/main" id="{D7A2CB08-B5C1-4A42-BDFD-49191C99F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406" y="1664632"/>
            <a:ext cx="6695895" cy="32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esultado de imagem para imagem obrigado">
            <a:extLst>
              <a:ext uri="{FF2B5EF4-FFF2-40B4-BE49-F238E27FC236}">
                <a16:creationId xmlns:a16="http://schemas.microsoft.com/office/drawing/2014/main" id="{D5DE79F8-0766-4B3C-8865-C899BB11E1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B15F8-8C09-4DF5-B1A1-8CEC0B7F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Antes de mais nada </a:t>
            </a:r>
          </a:p>
        </p:txBody>
      </p:sp>
    </p:spTree>
    <p:extLst>
      <p:ext uri="{BB962C8B-B14F-4D97-AF65-F5344CB8AC3E}">
        <p14:creationId xmlns:p14="http://schemas.microsoft.com/office/powerpoint/2010/main" val="214406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C18448E6-6B9F-48A6-8A1A-CCD7E2D09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0952" y="961812"/>
            <a:ext cx="6663495" cy="49309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153EAB-1CF8-4DEF-8895-2BE84177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Votação do Tema</a:t>
            </a:r>
          </a:p>
        </p:txBody>
      </p:sp>
    </p:spTree>
    <p:extLst>
      <p:ext uri="{BB962C8B-B14F-4D97-AF65-F5344CB8AC3E}">
        <p14:creationId xmlns:p14="http://schemas.microsoft.com/office/powerpoint/2010/main" val="361622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s://www.ime.usp.br/~pf/algoritmos/aulas/img/queue-of-people.png">
            <a:extLst>
              <a:ext uri="{FF2B5EF4-FFF2-40B4-BE49-F238E27FC236}">
                <a16:creationId xmlns:a16="http://schemas.microsoft.com/office/drawing/2014/main" id="{6170059A-D0BF-44D2-935B-D9124F96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8" y="643464"/>
            <a:ext cx="10740913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5D4464-B4F2-46E5-A2CB-F233B946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Conceito de Fila</a:t>
            </a:r>
          </a:p>
        </p:txBody>
      </p:sp>
    </p:spTree>
    <p:extLst>
      <p:ext uri="{BB962C8B-B14F-4D97-AF65-F5344CB8AC3E}">
        <p14:creationId xmlns:p14="http://schemas.microsoft.com/office/powerpoint/2010/main" val="389581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E885A-54C4-41E4-8F70-32F39B34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Grego</a:t>
            </a:r>
            <a:r>
              <a:rPr lang="en-US" dirty="0"/>
              <a:t> -  </a:t>
            </a:r>
            <a:r>
              <a:rPr lang="el-GR" dirty="0"/>
              <a:t>σειρά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E9551B-A37F-4AF0-90ED-E7A23F1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Μια ουρά είναι μια δυναμική δομή δεδομένων που υποστηρίζει την αφαίρεση στοιχείων και την εισαγωγή νέων αντικειμένων. Πιο συγκεκριμένα, μια ουρά (= ουρά) είναι μια δομή που υπόκειται στον ακόλουθο κανόνα λειτουργίας: κάθε φορά που υπάρχει μια αφαίρεση,το στοιχείο που έχει αφαιρεθεί είναι αυτό που υπήρχε στη δομή για το μεγαλύτερο χρονικό διάστημα.</a:t>
            </a:r>
          </a:p>
          <a:p>
            <a:endParaRPr lang="el-GR" dirty="0"/>
          </a:p>
          <a:p>
            <a:r>
              <a:rPr lang="el-GR" dirty="0"/>
              <a:t>Με άλλα λόγια, το πρώτο αντικείμενο που εισάγεται στην ουρά είναι επίσης το πρώτο αντικείμενο που πρέπει να αφαιρεθεί. Αυτή η πολιτική είναι γνωστή από τη συντομογραφία FIFO (= First-In-First-Out).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4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4241F-F885-442A-B6B0-68E86DB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Alemão</a:t>
            </a:r>
            <a:r>
              <a:rPr lang="en-US" dirty="0"/>
              <a:t> - </a:t>
            </a:r>
            <a:r>
              <a:rPr lang="en-US" dirty="0" err="1"/>
              <a:t>Warteschlange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6E6C8D-1214-4C1E-918F-82427C56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Warteschlange ist eine dynamische Datenstruktur, die das Entfernen von Elementen und das Einfügen neuer Objekte unterstützt. Genauer gesagt ist eine Warteschlange (= Warteschlange) eine Struktur, die der folgenden Regel unterliegt: Wann immer eine Entfernung stattfindet, Das entfernte Element ist das, was am längsten in der Struktur war.</a:t>
            </a:r>
          </a:p>
          <a:p>
            <a:endParaRPr lang="de-DE" dirty="0"/>
          </a:p>
          <a:p>
            <a:r>
              <a:rPr lang="de-DE" dirty="0"/>
              <a:t>Mit anderen Worten ist das erste in die Warteschlange eingefügte Objekt das erste zu entfernende Objekt. Diese Richtlinie ist unter der Abkürzung FIFO (= First-In-First-Out) bekannt.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3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606C7-D8D6-425A-9B83-CFDA33F3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Romeno</a:t>
            </a:r>
            <a:r>
              <a:rPr lang="en-US" dirty="0"/>
              <a:t> - </a:t>
            </a:r>
            <a:r>
              <a:rPr lang="en-US" dirty="0" err="1"/>
              <a:t>coadă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11CA0-77AE-4982-A00B-6E077159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coadă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structură</a:t>
            </a:r>
            <a:r>
              <a:rPr lang="en-US" dirty="0"/>
              <a:t> </a:t>
            </a:r>
            <a:r>
              <a:rPr lang="en-US" dirty="0" err="1"/>
              <a:t>dinamică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care </a:t>
            </a:r>
            <a:r>
              <a:rPr lang="en-US" dirty="0" err="1"/>
              <a:t>acceptă</a:t>
            </a:r>
            <a:r>
              <a:rPr lang="en-US" dirty="0"/>
              <a:t>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. Mai precis, o </a:t>
            </a:r>
            <a:r>
              <a:rPr lang="en-US" dirty="0" err="1"/>
              <a:t>coadă</a:t>
            </a:r>
            <a:r>
              <a:rPr lang="en-US" dirty="0"/>
              <a:t> (= </a:t>
            </a:r>
            <a:r>
              <a:rPr lang="en-US" dirty="0" err="1"/>
              <a:t>coadă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structură</a:t>
            </a:r>
            <a:r>
              <a:rPr lang="en-US" dirty="0"/>
              <a:t> </a:t>
            </a:r>
            <a:r>
              <a:rPr lang="en-US" dirty="0" err="1"/>
              <a:t>supusă</a:t>
            </a:r>
            <a:r>
              <a:rPr lang="en-US" dirty="0"/>
              <a:t> </a:t>
            </a:r>
            <a:r>
              <a:rPr lang="en-US" dirty="0" err="1"/>
              <a:t>următoarei</a:t>
            </a:r>
            <a:r>
              <a:rPr lang="en-US" dirty="0"/>
              <a:t> reguli de </a:t>
            </a:r>
            <a:r>
              <a:rPr lang="en-US" dirty="0" err="1"/>
              <a:t>funcționare</a:t>
            </a:r>
            <a:r>
              <a:rPr lang="en-US" dirty="0"/>
              <a:t>: </a:t>
            </a:r>
            <a:r>
              <a:rPr lang="en-US" dirty="0" err="1"/>
              <a:t>ori</a:t>
            </a:r>
            <a:r>
              <a:rPr lang="en-US" dirty="0"/>
              <a:t> de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o </a:t>
            </a:r>
            <a:r>
              <a:rPr lang="en-US" dirty="0" err="1"/>
              <a:t>eliminare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 err="1"/>
              <a:t>elementul</a:t>
            </a:r>
            <a:r>
              <a:rPr lang="en-US" dirty="0"/>
              <a:t> </a:t>
            </a:r>
            <a:r>
              <a:rPr lang="en-US" dirty="0" err="1"/>
              <a:t>eliminat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structură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lungă</a:t>
            </a:r>
            <a:r>
              <a:rPr lang="en-US" dirty="0"/>
              <a:t> </a:t>
            </a:r>
            <a:r>
              <a:rPr lang="en-US" dirty="0" err="1"/>
              <a:t>perioadă</a:t>
            </a:r>
            <a:r>
              <a:rPr lang="en-US" dirty="0"/>
              <a:t> de </a:t>
            </a:r>
            <a:r>
              <a:rPr lang="en-US" dirty="0" err="1"/>
              <a:t>timp.</a:t>
            </a:r>
            <a:endParaRPr lang="en-US" dirty="0"/>
          </a:p>
          <a:p>
            <a:endParaRPr lang="en-US" dirty="0"/>
          </a:p>
          <a:p>
            <a:r>
              <a:rPr lang="en-US" dirty="0"/>
              <a:t>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,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coadă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eliminat</a:t>
            </a:r>
            <a:r>
              <a:rPr lang="en-US" dirty="0"/>
              <a:t>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politică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cunoscută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abrevierea</a:t>
            </a:r>
            <a:r>
              <a:rPr lang="en-US" dirty="0"/>
              <a:t> FIFO (= First-In-First-Out).</a:t>
            </a:r>
          </a:p>
        </p:txBody>
      </p:sp>
    </p:spTree>
    <p:extLst>
      <p:ext uri="{BB962C8B-B14F-4D97-AF65-F5344CB8AC3E}">
        <p14:creationId xmlns:p14="http://schemas.microsoft.com/office/powerpoint/2010/main" val="383085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4D668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 descr="http://webquestfacil.com.br/pastas/12850/joi.jpg">
            <a:extLst>
              <a:ext uri="{FF2B5EF4-FFF2-40B4-BE49-F238E27FC236}">
                <a16:creationId xmlns:a16="http://schemas.microsoft.com/office/drawing/2014/main" id="{951E6B38-25AD-44CA-A725-C1803F1F7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180" y="868314"/>
            <a:ext cx="4974336" cy="283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2" descr="http://s.glbimg.com/jo/g1/f/original/2011/10/14/regina_pronta.jpg">
            <a:extLst>
              <a:ext uri="{FF2B5EF4-FFF2-40B4-BE49-F238E27FC236}">
                <a16:creationId xmlns:a16="http://schemas.microsoft.com/office/drawing/2014/main" id="{BFA4AA3C-8DAB-45A6-9818-9B8E28A25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74365" y="880750"/>
            <a:ext cx="4974336" cy="28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7E40F4-0E1B-440B-B6CA-3030D719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/>
              <a:t>Brincadeira … o Google translate ajudou.</a:t>
            </a:r>
          </a:p>
        </p:txBody>
      </p:sp>
    </p:spTree>
    <p:extLst>
      <p:ext uri="{BB962C8B-B14F-4D97-AF65-F5344CB8AC3E}">
        <p14:creationId xmlns:p14="http://schemas.microsoft.com/office/powerpoint/2010/main" val="20329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855</Words>
  <Application>Microsoft Office PowerPoint</Application>
  <PresentationFormat>Widescreen</PresentationFormat>
  <Paragraphs>82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Escalando sua aplicação com Filas. Será?</vt:lpstr>
      <vt:lpstr>Agenda</vt:lpstr>
      <vt:lpstr>Antes de mais nada </vt:lpstr>
      <vt:lpstr>Votação do Tema</vt:lpstr>
      <vt:lpstr>Conceito de Fila</vt:lpstr>
      <vt:lpstr>Em Grego -  σειρά</vt:lpstr>
      <vt:lpstr>Em Alemão - Warteschlange</vt:lpstr>
      <vt:lpstr>Em Romeno - coadă</vt:lpstr>
      <vt:lpstr>Brincadeira … o Google translate ajudou.</vt:lpstr>
      <vt:lpstr>Em Português</vt:lpstr>
      <vt:lpstr>Cenário – NorrisTrip.com</vt:lpstr>
      <vt:lpstr>Time da NorrisTrip.com</vt:lpstr>
      <vt:lpstr>Cenário – NorrisTrip.com</vt:lpstr>
      <vt:lpstr>Cenário – NorrisTrip.com</vt:lpstr>
      <vt:lpstr>Cenário – NorrisTrip.com</vt:lpstr>
      <vt:lpstr>Carlos: Daniel preciso de uma ajuda sua, estou numa fria, disse que iria resolver um problema para minha Diretoria ….. E você é um dos caras mais punks do Mercado… Help meeeeeeeeeeee Daniel: Claro caro colega, vamos retirar este macaquinho da frente…..</vt:lpstr>
      <vt:lpstr>Pausa para Analise da estrutura</vt:lpstr>
      <vt:lpstr>Cenário – NorrisTrip.com</vt:lpstr>
      <vt:lpstr>Pausa para Analise do Código</vt:lpstr>
      <vt:lpstr>Mão na Massa</vt:lpstr>
      <vt:lpstr>Solução com FIFO, Será?</vt:lpstr>
      <vt:lpstr>Ferramentas especialistas em Fila</vt:lpstr>
      <vt:lpstr>Pausa para Analise do Código</vt:lpstr>
      <vt:lpstr>Conclusão 1</vt:lpstr>
      <vt:lpstr>Conclusão 2</vt:lpstr>
      <vt:lpstr>Conclusão 3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Escalando sua aplicação com Filas. Será?</dc:title>
  <dc:creator>Rodrigo Sabino</dc:creator>
  <cp:lastModifiedBy>Rodrigo Sabino</cp:lastModifiedBy>
  <cp:revision>8</cp:revision>
  <dcterms:created xsi:type="dcterms:W3CDTF">2017-11-08T03:32:26Z</dcterms:created>
  <dcterms:modified xsi:type="dcterms:W3CDTF">2017-11-09T20:07:17Z</dcterms:modified>
</cp:coreProperties>
</file>