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0" r:id="rId6"/>
    <p:sldId id="263" r:id="rId7"/>
    <p:sldId id="261" r:id="rId8"/>
    <p:sldId id="264" r:id="rId9"/>
    <p:sldId id="265" r:id="rId10"/>
    <p:sldId id="262" r:id="rId11"/>
    <p:sldId id="266" r:id="rId12"/>
    <p:sldId id="267" r:id="rId13"/>
    <p:sldId id="268" r:id="rId14"/>
    <p:sldId id="269" r:id="rId15"/>
    <p:sldId id="270" r:id="rId16"/>
    <p:sldId id="271" r:id="rId17"/>
    <p:sldId id="272" r:id="rId18"/>
    <p:sldId id="273" r:id="rId19"/>
    <p:sldId id="274" r:id="rId20"/>
    <p:sldId id="275" r:id="rId21"/>
    <p:sldId id="280" r:id="rId22"/>
    <p:sldId id="276" r:id="rId23"/>
    <p:sldId id="278" r:id="rId24"/>
    <p:sldId id="279" r:id="rId25"/>
    <p:sldId id="281" r:id="rId26"/>
    <p:sldId id="277"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941" autoAdjust="0"/>
  </p:normalViewPr>
  <p:slideViewPr>
    <p:cSldViewPr snapToGrid="0" showGuides="1">
      <p:cViewPr varScale="1">
        <p:scale>
          <a:sx n="81" d="100"/>
          <a:sy n="81" d="100"/>
        </p:scale>
        <p:origin x="169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drigo Sabino" userId="5dffd0dfc435c92e" providerId="LiveId" clId="{397DAE8C-CB95-4CEA-8C8A-5F48616B4213}"/>
    <pc:docChg chg="undo custSel addSld delSld modSld sldOrd">
      <pc:chgData name="Rodrigo Sabino" userId="5dffd0dfc435c92e" providerId="LiveId" clId="{397DAE8C-CB95-4CEA-8C8A-5F48616B4213}" dt="2017-12-08T16:14:11.794" v="4407"/>
      <pc:docMkLst>
        <pc:docMk/>
      </pc:docMkLst>
      <pc:sldChg chg="modSp">
        <pc:chgData name="Rodrigo Sabino" userId="5dffd0dfc435c92e" providerId="LiveId" clId="{397DAE8C-CB95-4CEA-8C8A-5F48616B4213}" dt="2017-12-08T16:14:11.794" v="4407"/>
        <pc:sldMkLst>
          <pc:docMk/>
          <pc:sldMk cId="73354266" sldId="256"/>
        </pc:sldMkLst>
        <pc:spChg chg="mod">
          <ac:chgData name="Rodrigo Sabino" userId="5dffd0dfc435c92e" providerId="LiveId" clId="{397DAE8C-CB95-4CEA-8C8A-5F48616B4213}" dt="2017-12-08T16:14:11.794" v="4407"/>
          <ac:spMkLst>
            <pc:docMk/>
            <pc:sldMk cId="73354266" sldId="256"/>
            <ac:spMk id="2" creationId="{CFD4F852-BDD4-4F3B-816D-FA5415155553}"/>
          </ac:spMkLst>
        </pc:spChg>
      </pc:sldChg>
      <pc:sldChg chg="addSp delSp modSp del mod setBg">
        <pc:chgData name="Rodrigo Sabino" userId="5dffd0dfc435c92e" providerId="LiveId" clId="{397DAE8C-CB95-4CEA-8C8A-5F48616B4213}" dt="2017-12-07T01:41:11.696" v="14" actId="2696"/>
        <pc:sldMkLst>
          <pc:docMk/>
          <pc:sldMk cId="2477182401" sldId="258"/>
        </pc:sldMkLst>
        <pc:spChg chg="add del mod">
          <ac:chgData name="Rodrigo Sabino" userId="5dffd0dfc435c92e" providerId="LiveId" clId="{397DAE8C-CB95-4CEA-8C8A-5F48616B4213}" dt="2017-12-07T01:39:56.336" v="3" actId="478"/>
          <ac:spMkLst>
            <pc:docMk/>
            <pc:sldMk cId="2477182401" sldId="258"/>
            <ac:spMk id="2" creationId="{9A536354-D7B7-49C8-87FA-2684306A393D}"/>
          </ac:spMkLst>
        </pc:spChg>
        <pc:spChg chg="mod ord">
          <ac:chgData name="Rodrigo Sabino" userId="5dffd0dfc435c92e" providerId="LiveId" clId="{397DAE8C-CB95-4CEA-8C8A-5F48616B4213}" dt="2017-12-07T01:41:06.232" v="11" actId="26606"/>
          <ac:spMkLst>
            <pc:docMk/>
            <pc:sldMk cId="2477182401" sldId="258"/>
            <ac:spMk id="8" creationId="{2E1D9B49-80B4-4BF8-881F-98D9272F3426}"/>
          </ac:spMkLst>
        </pc:spChg>
        <pc:spChg chg="add del">
          <ac:chgData name="Rodrigo Sabino" userId="5dffd0dfc435c92e" providerId="LiveId" clId="{397DAE8C-CB95-4CEA-8C8A-5F48616B4213}" dt="2017-12-07T01:41:06.232" v="11" actId="26606"/>
          <ac:spMkLst>
            <pc:docMk/>
            <pc:sldMk cId="2477182401" sldId="258"/>
            <ac:spMk id="17" creationId="{7045633D-7FA7-4D93-8E45-D385B582A1F1}"/>
          </ac:spMkLst>
        </pc:spChg>
        <pc:spChg chg="add del">
          <ac:chgData name="Rodrigo Sabino" userId="5dffd0dfc435c92e" providerId="LiveId" clId="{397DAE8C-CB95-4CEA-8C8A-5F48616B4213}" dt="2017-12-07T01:41:06.232" v="11" actId="26606"/>
          <ac:spMkLst>
            <pc:docMk/>
            <pc:sldMk cId="2477182401" sldId="258"/>
            <ac:spMk id="19" creationId="{82532B9D-ADFC-4AEF-97D4-9FC87BB61E31}"/>
          </ac:spMkLst>
        </pc:spChg>
        <pc:grpChg chg="add del">
          <ac:chgData name="Rodrigo Sabino" userId="5dffd0dfc435c92e" providerId="LiveId" clId="{397DAE8C-CB95-4CEA-8C8A-5F48616B4213}" dt="2017-12-07T01:41:06.232" v="11" actId="26606"/>
          <ac:grpSpMkLst>
            <pc:docMk/>
            <pc:sldMk cId="2477182401" sldId="258"/>
            <ac:grpSpMk id="13" creationId="{B317CFBF-8AB7-45BD-9E93-D54430450119}"/>
          </ac:grpSpMkLst>
        </pc:grpChg>
        <pc:picChg chg="add del mod">
          <ac:chgData name="Rodrigo Sabino" userId="5dffd0dfc435c92e" providerId="LiveId" clId="{397DAE8C-CB95-4CEA-8C8A-5F48616B4213}" dt="2017-12-07T01:41:08.594" v="13" actId="931"/>
          <ac:picMkLst>
            <pc:docMk/>
            <pc:sldMk cId="2477182401" sldId="258"/>
            <ac:picMk id="4" creationId="{A1764B9F-0ADF-4DB1-88AB-651E5E17D2EA}"/>
          </ac:picMkLst>
        </pc:picChg>
      </pc:sldChg>
      <pc:sldChg chg="addSp delSp modSp add mod setBg modAnim">
        <pc:chgData name="Rodrigo Sabino" userId="5dffd0dfc435c92e" providerId="LiveId" clId="{397DAE8C-CB95-4CEA-8C8A-5F48616B4213}" dt="2017-12-07T01:44:46.914" v="117" actId="478"/>
        <pc:sldMkLst>
          <pc:docMk/>
          <pc:sldMk cId="2812794642" sldId="258"/>
        </pc:sldMkLst>
        <pc:spChg chg="mod">
          <ac:chgData name="Rodrigo Sabino" userId="5dffd0dfc435c92e" providerId="LiveId" clId="{397DAE8C-CB95-4CEA-8C8A-5F48616B4213}" dt="2017-12-07T01:41:56.277" v="47" actId="26606"/>
          <ac:spMkLst>
            <pc:docMk/>
            <pc:sldMk cId="2812794642" sldId="258"/>
            <ac:spMk id="2" creationId="{B68161B0-E214-4F9C-9148-3565C4178782}"/>
          </ac:spMkLst>
        </pc:spChg>
        <pc:spChg chg="del">
          <ac:chgData name="Rodrigo Sabino" userId="5dffd0dfc435c92e" providerId="LiveId" clId="{397DAE8C-CB95-4CEA-8C8A-5F48616B4213}" dt="2017-12-07T01:41:40.172" v="36" actId="931"/>
          <ac:spMkLst>
            <pc:docMk/>
            <pc:sldMk cId="2812794642" sldId="258"/>
            <ac:spMk id="3" creationId="{E769CE69-3F44-42B0-B6D3-784D71552838}"/>
          </ac:spMkLst>
        </pc:spChg>
        <pc:spChg chg="add del">
          <ac:chgData name="Rodrigo Sabino" userId="5dffd0dfc435c92e" providerId="LiveId" clId="{397DAE8C-CB95-4CEA-8C8A-5F48616B4213}" dt="2017-12-07T01:41:52.167" v="40" actId="26606"/>
          <ac:spMkLst>
            <pc:docMk/>
            <pc:sldMk cId="2812794642" sldId="258"/>
            <ac:spMk id="10" creationId="{00000000-0000-0000-0000-000000000000}"/>
          </ac:spMkLst>
        </pc:spChg>
        <pc:spChg chg="add del">
          <ac:chgData name="Rodrigo Sabino" userId="5dffd0dfc435c92e" providerId="LiveId" clId="{397DAE8C-CB95-4CEA-8C8A-5F48616B4213}" dt="2017-12-07T01:41:52.167" v="40" actId="26606"/>
          <ac:spMkLst>
            <pc:docMk/>
            <pc:sldMk cId="2812794642" sldId="258"/>
            <ac:spMk id="13" creationId="{F79FF99C-BAA9-404F-9C96-6DD456B4F795}"/>
          </ac:spMkLst>
        </pc:spChg>
        <pc:spChg chg="add del">
          <ac:chgData name="Rodrigo Sabino" userId="5dffd0dfc435c92e" providerId="LiveId" clId="{397DAE8C-CB95-4CEA-8C8A-5F48616B4213}" dt="2017-12-07T01:41:52.167" v="40" actId="26606"/>
          <ac:spMkLst>
            <pc:docMk/>
            <pc:sldMk cId="2812794642" sldId="258"/>
            <ac:spMk id="15" creationId="{49C44AFD-C72D-4D9C-84C6-73E615CED884}"/>
          </ac:spMkLst>
        </pc:spChg>
        <pc:spChg chg="add del">
          <ac:chgData name="Rodrigo Sabino" userId="5dffd0dfc435c92e" providerId="LiveId" clId="{397DAE8C-CB95-4CEA-8C8A-5F48616B4213}" dt="2017-12-07T01:41:56.246" v="44" actId="26606"/>
          <ac:spMkLst>
            <pc:docMk/>
            <pc:sldMk cId="2812794642" sldId="258"/>
            <ac:spMk id="21" creationId="{CAC6F186-990E-4A9E-9C75-88580953E2D2}"/>
          </ac:spMkLst>
        </pc:spChg>
        <pc:spChg chg="add del">
          <ac:chgData name="Rodrigo Sabino" userId="5dffd0dfc435c92e" providerId="LiveId" clId="{397DAE8C-CB95-4CEA-8C8A-5F48616B4213}" dt="2017-12-07T01:41:56.246" v="44" actId="26606"/>
          <ac:spMkLst>
            <pc:docMk/>
            <pc:sldMk cId="2812794642" sldId="258"/>
            <ac:spMk id="23" creationId="{00000000-0000-0000-0000-000000000000}"/>
          </ac:spMkLst>
        </pc:spChg>
        <pc:spChg chg="add">
          <ac:chgData name="Rodrigo Sabino" userId="5dffd0dfc435c92e" providerId="LiveId" clId="{397DAE8C-CB95-4CEA-8C8A-5F48616B4213}" dt="2017-12-07T01:41:56.277" v="47" actId="26606"/>
          <ac:spMkLst>
            <pc:docMk/>
            <pc:sldMk cId="2812794642" sldId="258"/>
            <ac:spMk id="25" creationId="{F3AF35CD-DA30-4E34-B0F3-32C27766DA05}"/>
          </ac:spMkLst>
        </pc:spChg>
        <pc:spChg chg="add mod">
          <ac:chgData name="Rodrigo Sabino" userId="5dffd0dfc435c92e" providerId="LiveId" clId="{397DAE8C-CB95-4CEA-8C8A-5F48616B4213}" dt="2017-12-07T01:42:52.675" v="112" actId="20577"/>
          <ac:spMkLst>
            <pc:docMk/>
            <pc:sldMk cId="2812794642" sldId="258"/>
            <ac:spMk id="29" creationId="{00000000-0000-0000-0000-000000000000}"/>
          </ac:spMkLst>
        </pc:spChg>
        <pc:grpChg chg="add del">
          <ac:chgData name="Rodrigo Sabino" userId="5dffd0dfc435c92e" providerId="LiveId" clId="{397DAE8C-CB95-4CEA-8C8A-5F48616B4213}" dt="2017-12-07T01:41:52.167" v="40" actId="26606"/>
          <ac:grpSpMkLst>
            <pc:docMk/>
            <pc:sldMk cId="2812794642" sldId="258"/>
            <ac:grpSpMk id="17" creationId="{1D25B14F-36E0-41E8-956F-CABEF1ADD65F}"/>
          </ac:grpSpMkLst>
        </pc:grpChg>
        <pc:grpChg chg="add">
          <ac:chgData name="Rodrigo Sabino" userId="5dffd0dfc435c92e" providerId="LiveId" clId="{397DAE8C-CB95-4CEA-8C8A-5F48616B4213}" dt="2017-12-07T01:41:56.277" v="47" actId="26606"/>
          <ac:grpSpMkLst>
            <pc:docMk/>
            <pc:sldMk cId="2812794642" sldId="258"/>
            <ac:grpSpMk id="26" creationId="{BCFC42DC-2C46-47C4-BC61-530557385DBD}"/>
          </ac:grpSpMkLst>
        </pc:grpChg>
        <pc:picChg chg="add del">
          <ac:chgData name="Rodrigo Sabino" userId="5dffd0dfc435c92e" providerId="LiveId" clId="{397DAE8C-CB95-4CEA-8C8A-5F48616B4213}" dt="2017-12-07T01:41:52.167" v="40" actId="26606"/>
          <ac:picMkLst>
            <pc:docMk/>
            <pc:sldMk cId="2812794642" sldId="258"/>
            <ac:picMk id="8" creationId="{0854B8F4-EF7C-47CD-B910-015E1D3BA190}"/>
          </ac:picMkLst>
        </pc:picChg>
        <pc:picChg chg="add del">
          <ac:chgData name="Rodrigo Sabino" userId="5dffd0dfc435c92e" providerId="LiveId" clId="{397DAE8C-CB95-4CEA-8C8A-5F48616B4213}" dt="2017-12-07T01:41:56.246" v="44" actId="26606"/>
          <ac:picMkLst>
            <pc:docMk/>
            <pc:sldMk cId="2812794642" sldId="258"/>
            <ac:picMk id="22" creationId="{0854B8F4-EF7C-47CD-B910-015E1D3BA190}"/>
          </ac:picMkLst>
        </pc:picChg>
        <pc:picChg chg="add mod">
          <ac:chgData name="Rodrigo Sabino" userId="5dffd0dfc435c92e" providerId="LiveId" clId="{397DAE8C-CB95-4CEA-8C8A-5F48616B4213}" dt="2017-12-07T01:44:42.262" v="116" actId="1076"/>
          <ac:picMkLst>
            <pc:docMk/>
            <pc:sldMk cId="2812794642" sldId="258"/>
            <ac:picMk id="28" creationId="{0854B8F4-EF7C-47CD-B910-015E1D3BA190}"/>
          </ac:picMkLst>
        </pc:picChg>
        <pc:picChg chg="add del mod">
          <ac:chgData name="Rodrigo Sabino" userId="5dffd0dfc435c92e" providerId="LiveId" clId="{397DAE8C-CB95-4CEA-8C8A-5F48616B4213}" dt="2017-12-07T01:41:56.277" v="47" actId="26606"/>
          <ac:picMkLst>
            <pc:docMk/>
            <pc:sldMk cId="2812794642" sldId="258"/>
            <ac:picMk id="30" creationId="{0854B8F4-EF7C-47CD-B910-015E1D3BA190}"/>
          </ac:picMkLst>
        </pc:picChg>
      </pc:sldChg>
      <pc:sldChg chg="addSp delSp modSp add modAnim">
        <pc:chgData name="Rodrigo Sabino" userId="5dffd0dfc435c92e" providerId="LiveId" clId="{397DAE8C-CB95-4CEA-8C8A-5F48616B4213}" dt="2017-12-07T02:11:07.114" v="478" actId="20577"/>
        <pc:sldMkLst>
          <pc:docMk/>
          <pc:sldMk cId="1149155944" sldId="259"/>
        </pc:sldMkLst>
        <pc:spChg chg="mod">
          <ac:chgData name="Rodrigo Sabino" userId="5dffd0dfc435c92e" providerId="LiveId" clId="{397DAE8C-CB95-4CEA-8C8A-5F48616B4213}" dt="2017-12-07T01:46:22.233" v="160" actId="20577"/>
          <ac:spMkLst>
            <pc:docMk/>
            <pc:sldMk cId="1149155944" sldId="259"/>
            <ac:spMk id="2" creationId="{FA08CE2D-0743-491E-B82E-FA3CEF4C5B76}"/>
          </ac:spMkLst>
        </pc:spChg>
        <pc:spChg chg="del">
          <ac:chgData name="Rodrigo Sabino" userId="5dffd0dfc435c92e" providerId="LiveId" clId="{397DAE8C-CB95-4CEA-8C8A-5F48616B4213}" dt="2017-12-07T01:49:00.787" v="161" actId="1032"/>
          <ac:spMkLst>
            <pc:docMk/>
            <pc:sldMk cId="1149155944" sldId="259"/>
            <ac:spMk id="3" creationId="{2BC88661-0DA1-4227-B107-97784659F256}"/>
          </ac:spMkLst>
        </pc:spChg>
        <pc:graphicFrameChg chg="add mod">
          <ac:chgData name="Rodrigo Sabino" userId="5dffd0dfc435c92e" providerId="LiveId" clId="{397DAE8C-CB95-4CEA-8C8A-5F48616B4213}" dt="2017-12-07T02:11:07.114" v="478" actId="20577"/>
          <ac:graphicFrameMkLst>
            <pc:docMk/>
            <pc:sldMk cId="1149155944" sldId="259"/>
            <ac:graphicFrameMk id="4" creationId="{65CE36D5-77AC-4CBE-AC23-A49A91D71B57}"/>
          </ac:graphicFrameMkLst>
        </pc:graphicFrameChg>
      </pc:sldChg>
      <pc:sldChg chg="add del ord">
        <pc:chgData name="Rodrigo Sabino" userId="5dffd0dfc435c92e" providerId="LiveId" clId="{397DAE8C-CB95-4CEA-8C8A-5F48616B4213}" dt="2017-12-07T01:41:05.647" v="10" actId="478"/>
        <pc:sldMkLst>
          <pc:docMk/>
          <pc:sldMk cId="2260935095" sldId="259"/>
        </pc:sldMkLst>
      </pc:sldChg>
      <pc:sldChg chg="modSp add modAnim">
        <pc:chgData name="Rodrigo Sabino" userId="5dffd0dfc435c92e" providerId="LiveId" clId="{397DAE8C-CB95-4CEA-8C8A-5F48616B4213}" dt="2017-12-07T04:23:39.316" v="3992" actId="20577"/>
        <pc:sldMkLst>
          <pc:docMk/>
          <pc:sldMk cId="3026503622" sldId="260"/>
        </pc:sldMkLst>
        <pc:spChg chg="mod">
          <ac:chgData name="Rodrigo Sabino" userId="5dffd0dfc435c92e" providerId="LiveId" clId="{397DAE8C-CB95-4CEA-8C8A-5F48616B4213}" dt="2017-12-07T02:16:43.721" v="582" actId="20577"/>
          <ac:spMkLst>
            <pc:docMk/>
            <pc:sldMk cId="3026503622" sldId="260"/>
            <ac:spMk id="2" creationId="{FFF1AFE1-E7E1-4337-97D4-083E17F5679C}"/>
          </ac:spMkLst>
        </pc:spChg>
        <pc:spChg chg="mod">
          <ac:chgData name="Rodrigo Sabino" userId="5dffd0dfc435c92e" providerId="LiveId" clId="{397DAE8C-CB95-4CEA-8C8A-5F48616B4213}" dt="2017-12-07T04:23:39.316" v="3992" actId="20577"/>
          <ac:spMkLst>
            <pc:docMk/>
            <pc:sldMk cId="3026503622" sldId="260"/>
            <ac:spMk id="3" creationId="{F45FA661-0FA9-43E8-BEEF-62315C69E179}"/>
          </ac:spMkLst>
        </pc:spChg>
      </pc:sldChg>
      <pc:sldChg chg="modSp add modNotesTx">
        <pc:chgData name="Rodrigo Sabino" userId="5dffd0dfc435c92e" providerId="LiveId" clId="{397DAE8C-CB95-4CEA-8C8A-5F48616B4213}" dt="2017-12-07T02:37:42.999" v="1308" actId="403"/>
        <pc:sldMkLst>
          <pc:docMk/>
          <pc:sldMk cId="1397796987" sldId="261"/>
        </pc:sldMkLst>
        <pc:spChg chg="mod">
          <ac:chgData name="Rodrigo Sabino" userId="5dffd0dfc435c92e" providerId="LiveId" clId="{397DAE8C-CB95-4CEA-8C8A-5F48616B4213}" dt="2017-12-07T02:20:56.002" v="787" actId="20577"/>
          <ac:spMkLst>
            <pc:docMk/>
            <pc:sldMk cId="1397796987" sldId="261"/>
            <ac:spMk id="2" creationId="{992A3BEC-9CA9-4B34-B289-13A3963A8A36}"/>
          </ac:spMkLst>
        </pc:spChg>
        <pc:spChg chg="mod">
          <ac:chgData name="Rodrigo Sabino" userId="5dffd0dfc435c92e" providerId="LiveId" clId="{397DAE8C-CB95-4CEA-8C8A-5F48616B4213}" dt="2017-12-07T02:37:42.999" v="1308" actId="403"/>
          <ac:spMkLst>
            <pc:docMk/>
            <pc:sldMk cId="1397796987" sldId="261"/>
            <ac:spMk id="3" creationId="{DEB09719-DDAE-4E41-B5E7-6F5C9EEC93FB}"/>
          </ac:spMkLst>
        </pc:spChg>
      </pc:sldChg>
      <pc:sldChg chg="addSp modSp add mod setBg">
        <pc:chgData name="Rodrigo Sabino" userId="5dffd0dfc435c92e" providerId="LiveId" clId="{397DAE8C-CB95-4CEA-8C8A-5F48616B4213}" dt="2017-12-07T03:14:56.249" v="2290" actId="26606"/>
        <pc:sldMkLst>
          <pc:docMk/>
          <pc:sldMk cId="4287269155" sldId="262"/>
        </pc:sldMkLst>
        <pc:spChg chg="mod">
          <ac:chgData name="Rodrigo Sabino" userId="5dffd0dfc435c92e" providerId="LiveId" clId="{397DAE8C-CB95-4CEA-8C8A-5F48616B4213}" dt="2017-12-07T03:14:56.249" v="2290" actId="26606"/>
          <ac:spMkLst>
            <pc:docMk/>
            <pc:sldMk cId="4287269155" sldId="262"/>
            <ac:spMk id="2" creationId="{C7F33F79-C1F0-4E17-816D-B7F98C5FB9D5}"/>
          </ac:spMkLst>
        </pc:spChg>
        <pc:spChg chg="mod">
          <ac:chgData name="Rodrigo Sabino" userId="5dffd0dfc435c92e" providerId="LiveId" clId="{397DAE8C-CB95-4CEA-8C8A-5F48616B4213}" dt="2017-12-07T03:14:56.249" v="2290" actId="26606"/>
          <ac:spMkLst>
            <pc:docMk/>
            <pc:sldMk cId="4287269155" sldId="262"/>
            <ac:spMk id="3" creationId="{DAFAC0DB-8F9A-4665-BEB6-84C340490F9B}"/>
          </ac:spMkLst>
        </pc:spChg>
        <pc:spChg chg="add">
          <ac:chgData name="Rodrigo Sabino" userId="5dffd0dfc435c92e" providerId="LiveId" clId="{397DAE8C-CB95-4CEA-8C8A-5F48616B4213}" dt="2017-12-07T03:14:56.249" v="2290" actId="26606"/>
          <ac:spMkLst>
            <pc:docMk/>
            <pc:sldMk cId="4287269155" sldId="262"/>
            <ac:spMk id="8" creationId="{A4066C89-42FB-4624-9AFE-3A31B36491B5}"/>
          </ac:spMkLst>
        </pc:spChg>
      </pc:sldChg>
      <pc:sldChg chg="addSp delSp modSp add mod ord setBg">
        <pc:chgData name="Rodrigo Sabino" userId="5dffd0dfc435c92e" providerId="LiveId" clId="{397DAE8C-CB95-4CEA-8C8A-5F48616B4213}" dt="2017-12-07T02:59:32.741" v="1747" actId="478"/>
        <pc:sldMkLst>
          <pc:docMk/>
          <pc:sldMk cId="3060781125" sldId="263"/>
        </pc:sldMkLst>
        <pc:spChg chg="mod ord">
          <ac:chgData name="Rodrigo Sabino" userId="5dffd0dfc435c92e" providerId="LiveId" clId="{397DAE8C-CB95-4CEA-8C8A-5F48616B4213}" dt="2017-12-07T02:59:27.827" v="1746" actId="26606"/>
          <ac:spMkLst>
            <pc:docMk/>
            <pc:sldMk cId="3060781125" sldId="263"/>
            <ac:spMk id="2" creationId="{AB6AC28F-5EB5-45F8-B61E-FD0CD406C920}"/>
          </ac:spMkLst>
        </pc:spChg>
        <pc:spChg chg="del mod">
          <ac:chgData name="Rodrigo Sabino" userId="5dffd0dfc435c92e" providerId="LiveId" clId="{397DAE8C-CB95-4CEA-8C8A-5F48616B4213}" dt="2017-12-07T02:58:37.362" v="1743" actId="478"/>
          <ac:spMkLst>
            <pc:docMk/>
            <pc:sldMk cId="3060781125" sldId="263"/>
            <ac:spMk id="3" creationId="{2A94BCE3-DFE4-41C3-8EA7-A34C243F3DEB}"/>
          </ac:spMkLst>
        </pc:spChg>
        <pc:spChg chg="add">
          <ac:chgData name="Rodrigo Sabino" userId="5dffd0dfc435c92e" providerId="LiveId" clId="{397DAE8C-CB95-4CEA-8C8A-5F48616B4213}" dt="2017-12-07T02:59:27.827" v="1746" actId="26606"/>
          <ac:spMkLst>
            <pc:docMk/>
            <pc:sldMk cId="3060781125" sldId="263"/>
            <ac:spMk id="10" creationId="{44FC10B2-BCD5-46E2-A2E0-F714BE70C533}"/>
          </ac:spMkLst>
        </pc:spChg>
        <pc:spChg chg="add">
          <ac:chgData name="Rodrigo Sabino" userId="5dffd0dfc435c92e" providerId="LiveId" clId="{397DAE8C-CB95-4CEA-8C8A-5F48616B4213}" dt="2017-12-07T02:59:27.827" v="1746" actId="26606"/>
          <ac:spMkLst>
            <pc:docMk/>
            <pc:sldMk cId="3060781125" sldId="263"/>
            <ac:spMk id="12" creationId="{92C2962D-5AA6-4EB0-9A2C-F385BF76A29F}"/>
          </ac:spMkLst>
        </pc:spChg>
        <pc:spChg chg="add">
          <ac:chgData name="Rodrigo Sabino" userId="5dffd0dfc435c92e" providerId="LiveId" clId="{397DAE8C-CB95-4CEA-8C8A-5F48616B4213}" dt="2017-12-07T02:59:27.827" v="1746" actId="26606"/>
          <ac:spMkLst>
            <pc:docMk/>
            <pc:sldMk cId="3060781125" sldId="263"/>
            <ac:spMk id="14" creationId="{5196A65C-A88E-4E6C-9882-A77D52FCE41E}"/>
          </ac:spMkLst>
        </pc:spChg>
        <pc:spChg chg="add">
          <ac:chgData name="Rodrigo Sabino" userId="5dffd0dfc435c92e" providerId="LiveId" clId="{397DAE8C-CB95-4CEA-8C8A-5F48616B4213}" dt="2017-12-07T02:59:27.827" v="1746" actId="26606"/>
          <ac:spMkLst>
            <pc:docMk/>
            <pc:sldMk cId="3060781125" sldId="263"/>
            <ac:spMk id="20" creationId="{0E2D3DCD-4716-40AA-90C0-6F2F9F116CF3}"/>
          </ac:spMkLst>
        </pc:spChg>
        <pc:spChg chg="add">
          <ac:chgData name="Rodrigo Sabino" userId="5dffd0dfc435c92e" providerId="LiveId" clId="{397DAE8C-CB95-4CEA-8C8A-5F48616B4213}" dt="2017-12-07T02:59:27.827" v="1746" actId="26606"/>
          <ac:spMkLst>
            <pc:docMk/>
            <pc:sldMk cId="3060781125" sldId="263"/>
            <ac:spMk id="22" creationId="{037BACED-9574-4AAE-9D04-5100308350B6}"/>
          </ac:spMkLst>
        </pc:spChg>
        <pc:grpChg chg="add">
          <ac:chgData name="Rodrigo Sabino" userId="5dffd0dfc435c92e" providerId="LiveId" clId="{397DAE8C-CB95-4CEA-8C8A-5F48616B4213}" dt="2017-12-07T02:59:27.827" v="1746" actId="26606"/>
          <ac:grpSpMkLst>
            <pc:docMk/>
            <pc:sldMk cId="3060781125" sldId="263"/>
            <ac:grpSpMk id="16" creationId="{9D656BC9-D198-47EB-BF65-7B922CED4189}"/>
          </ac:grpSpMkLst>
        </pc:grpChg>
        <pc:grpChg chg="add">
          <ac:chgData name="Rodrigo Sabino" userId="5dffd0dfc435c92e" providerId="LiveId" clId="{397DAE8C-CB95-4CEA-8C8A-5F48616B4213}" dt="2017-12-07T02:59:27.827" v="1746" actId="26606"/>
          <ac:grpSpMkLst>
            <pc:docMk/>
            <pc:sldMk cId="3060781125" sldId="263"/>
            <ac:grpSpMk id="24" creationId="{FA08BC01-A289-44B6-9133-2814052F97D2}"/>
          </ac:grpSpMkLst>
        </pc:grpChg>
        <pc:picChg chg="add mod">
          <ac:chgData name="Rodrigo Sabino" userId="5dffd0dfc435c92e" providerId="LiveId" clId="{397DAE8C-CB95-4CEA-8C8A-5F48616B4213}" dt="2017-12-07T02:59:27.827" v="1746" actId="26606"/>
          <ac:picMkLst>
            <pc:docMk/>
            <pc:sldMk cId="3060781125" sldId="263"/>
            <ac:picMk id="5" creationId="{107CBE35-DCAE-4D51-8707-A52F2EB63693}"/>
          </ac:picMkLst>
        </pc:picChg>
      </pc:sldChg>
      <pc:sldChg chg="addSp modSp add mod setBg">
        <pc:chgData name="Rodrigo Sabino" userId="5dffd0dfc435c92e" providerId="LiveId" clId="{397DAE8C-CB95-4CEA-8C8A-5F48616B4213}" dt="2017-12-07T03:14:46.073" v="2289" actId="26606"/>
        <pc:sldMkLst>
          <pc:docMk/>
          <pc:sldMk cId="1773300848" sldId="264"/>
        </pc:sldMkLst>
        <pc:spChg chg="mod">
          <ac:chgData name="Rodrigo Sabino" userId="5dffd0dfc435c92e" providerId="LiveId" clId="{397DAE8C-CB95-4CEA-8C8A-5F48616B4213}" dt="2017-12-07T03:14:46.073" v="2289" actId="26606"/>
          <ac:spMkLst>
            <pc:docMk/>
            <pc:sldMk cId="1773300848" sldId="264"/>
            <ac:spMk id="2" creationId="{849273F3-801F-4880-806B-EC2A2B6A7536}"/>
          </ac:spMkLst>
        </pc:spChg>
        <pc:spChg chg="mod">
          <ac:chgData name="Rodrigo Sabino" userId="5dffd0dfc435c92e" providerId="LiveId" clId="{397DAE8C-CB95-4CEA-8C8A-5F48616B4213}" dt="2017-12-07T03:14:46.073" v="2289" actId="26606"/>
          <ac:spMkLst>
            <pc:docMk/>
            <pc:sldMk cId="1773300848" sldId="264"/>
            <ac:spMk id="3" creationId="{884E70CD-A011-4CD1-9276-421BF64FA3F4}"/>
          </ac:spMkLst>
        </pc:spChg>
        <pc:spChg chg="add">
          <ac:chgData name="Rodrigo Sabino" userId="5dffd0dfc435c92e" providerId="LiveId" clId="{397DAE8C-CB95-4CEA-8C8A-5F48616B4213}" dt="2017-12-07T03:14:46.073" v="2289" actId="26606"/>
          <ac:spMkLst>
            <pc:docMk/>
            <pc:sldMk cId="1773300848" sldId="264"/>
            <ac:spMk id="8" creationId="{9A3D0CE2-91FF-49B3-A5D8-181E900D7501}"/>
          </ac:spMkLst>
        </pc:spChg>
        <pc:spChg chg="add">
          <ac:chgData name="Rodrigo Sabino" userId="5dffd0dfc435c92e" providerId="LiveId" clId="{397DAE8C-CB95-4CEA-8C8A-5F48616B4213}" dt="2017-12-07T03:14:46.073" v="2289" actId="26606"/>
          <ac:spMkLst>
            <pc:docMk/>
            <pc:sldMk cId="1773300848" sldId="264"/>
            <ac:spMk id="10" creationId="{58AEBD96-C315-4F53-9D9E-0E20E993EBFA}"/>
          </ac:spMkLst>
        </pc:spChg>
        <pc:spChg chg="add">
          <ac:chgData name="Rodrigo Sabino" userId="5dffd0dfc435c92e" providerId="LiveId" clId="{397DAE8C-CB95-4CEA-8C8A-5F48616B4213}" dt="2017-12-07T03:14:46.073" v="2289" actId="26606"/>
          <ac:spMkLst>
            <pc:docMk/>
            <pc:sldMk cId="1773300848" sldId="264"/>
            <ac:spMk id="12" creationId="{78916AAA-66F6-4DFA-88ED-7E27CF6B8DAD}"/>
          </ac:spMkLst>
        </pc:spChg>
        <pc:spChg chg="add">
          <ac:chgData name="Rodrigo Sabino" userId="5dffd0dfc435c92e" providerId="LiveId" clId="{397DAE8C-CB95-4CEA-8C8A-5F48616B4213}" dt="2017-12-07T03:14:46.073" v="2289" actId="26606"/>
          <ac:spMkLst>
            <pc:docMk/>
            <pc:sldMk cId="1773300848" sldId="264"/>
            <ac:spMk id="18" creationId="{E8035907-EB9C-4E11-8A9B-D25B0AD8D749}"/>
          </ac:spMkLst>
        </pc:spChg>
        <pc:spChg chg="add">
          <ac:chgData name="Rodrigo Sabino" userId="5dffd0dfc435c92e" providerId="LiveId" clId="{397DAE8C-CB95-4CEA-8C8A-5F48616B4213}" dt="2017-12-07T03:14:46.073" v="2289" actId="26606"/>
          <ac:spMkLst>
            <pc:docMk/>
            <pc:sldMk cId="1773300848" sldId="264"/>
            <ac:spMk id="20" creationId="{4AB5B6FA-7B4F-437A-9C78-144C7DCD1EC6}"/>
          </ac:spMkLst>
        </pc:spChg>
        <pc:spChg chg="add">
          <ac:chgData name="Rodrigo Sabino" userId="5dffd0dfc435c92e" providerId="LiveId" clId="{397DAE8C-CB95-4CEA-8C8A-5F48616B4213}" dt="2017-12-07T03:14:46.073" v="2289" actId="26606"/>
          <ac:spMkLst>
            <pc:docMk/>
            <pc:sldMk cId="1773300848" sldId="264"/>
            <ac:spMk id="22" creationId="{A4199C21-6AE0-4F6F-AA96-6FFF97BB95EB}"/>
          </ac:spMkLst>
        </pc:spChg>
        <pc:spChg chg="add">
          <ac:chgData name="Rodrigo Sabino" userId="5dffd0dfc435c92e" providerId="LiveId" clId="{397DAE8C-CB95-4CEA-8C8A-5F48616B4213}" dt="2017-12-07T03:14:46.073" v="2289" actId="26606"/>
          <ac:spMkLst>
            <pc:docMk/>
            <pc:sldMk cId="1773300848" sldId="264"/>
            <ac:spMk id="24" creationId="{D9C69FA7-0958-4ED9-A0DF-E87A0C137BF5}"/>
          </ac:spMkLst>
        </pc:spChg>
        <pc:grpChg chg="add">
          <ac:chgData name="Rodrigo Sabino" userId="5dffd0dfc435c92e" providerId="LiveId" clId="{397DAE8C-CB95-4CEA-8C8A-5F48616B4213}" dt="2017-12-07T03:14:46.073" v="2289" actId="26606"/>
          <ac:grpSpMkLst>
            <pc:docMk/>
            <pc:sldMk cId="1773300848" sldId="264"/>
            <ac:grpSpMk id="14" creationId="{A137D43F-BAD6-47F1-AA65-AEEA38A2FF30}"/>
          </ac:grpSpMkLst>
        </pc:grpChg>
      </pc:sldChg>
      <pc:sldChg chg="addSp delSp modSp add mod ord setBg">
        <pc:chgData name="Rodrigo Sabino" userId="5dffd0dfc435c92e" providerId="LiveId" clId="{397DAE8C-CB95-4CEA-8C8A-5F48616B4213}" dt="2017-12-07T03:12:32.336" v="2271" actId="26606"/>
        <pc:sldMkLst>
          <pc:docMk/>
          <pc:sldMk cId="162506758" sldId="265"/>
        </pc:sldMkLst>
        <pc:spChg chg="mod ord">
          <ac:chgData name="Rodrigo Sabino" userId="5dffd0dfc435c92e" providerId="LiveId" clId="{397DAE8C-CB95-4CEA-8C8A-5F48616B4213}" dt="2017-12-07T03:12:32.336" v="2271" actId="26606"/>
          <ac:spMkLst>
            <pc:docMk/>
            <pc:sldMk cId="162506758" sldId="265"/>
            <ac:spMk id="2" creationId="{6745E682-50B0-4620-8714-D4DA4CC5B79B}"/>
          </ac:spMkLst>
        </pc:spChg>
        <pc:spChg chg="del">
          <ac:chgData name="Rodrigo Sabino" userId="5dffd0dfc435c92e" providerId="LiveId" clId="{397DAE8C-CB95-4CEA-8C8A-5F48616B4213}" dt="2017-12-07T03:01:50.374" v="1867" actId="478"/>
          <ac:spMkLst>
            <pc:docMk/>
            <pc:sldMk cId="162506758" sldId="265"/>
            <ac:spMk id="3" creationId="{CEC3B102-AFF9-4BAC-80AA-CB43FA0C6835}"/>
          </ac:spMkLst>
        </pc:spChg>
        <pc:spChg chg="add">
          <ac:chgData name="Rodrigo Sabino" userId="5dffd0dfc435c92e" providerId="LiveId" clId="{397DAE8C-CB95-4CEA-8C8A-5F48616B4213}" dt="2017-12-07T03:12:32.336" v="2271" actId="26606"/>
          <ac:spMkLst>
            <pc:docMk/>
            <pc:sldMk cId="162506758" sldId="265"/>
            <ac:spMk id="10" creationId="{44FC10B2-BCD5-46E2-A2E0-F714BE70C533}"/>
          </ac:spMkLst>
        </pc:spChg>
        <pc:spChg chg="add">
          <ac:chgData name="Rodrigo Sabino" userId="5dffd0dfc435c92e" providerId="LiveId" clId="{397DAE8C-CB95-4CEA-8C8A-5F48616B4213}" dt="2017-12-07T03:12:32.336" v="2271" actId="26606"/>
          <ac:spMkLst>
            <pc:docMk/>
            <pc:sldMk cId="162506758" sldId="265"/>
            <ac:spMk id="12" creationId="{92C2962D-5AA6-4EB0-9A2C-F385BF76A29F}"/>
          </ac:spMkLst>
        </pc:spChg>
        <pc:spChg chg="add">
          <ac:chgData name="Rodrigo Sabino" userId="5dffd0dfc435c92e" providerId="LiveId" clId="{397DAE8C-CB95-4CEA-8C8A-5F48616B4213}" dt="2017-12-07T03:12:32.336" v="2271" actId="26606"/>
          <ac:spMkLst>
            <pc:docMk/>
            <pc:sldMk cId="162506758" sldId="265"/>
            <ac:spMk id="14" creationId="{5196A65C-A88E-4E6C-9882-A77D52FCE41E}"/>
          </ac:spMkLst>
        </pc:spChg>
        <pc:spChg chg="add">
          <ac:chgData name="Rodrigo Sabino" userId="5dffd0dfc435c92e" providerId="LiveId" clId="{397DAE8C-CB95-4CEA-8C8A-5F48616B4213}" dt="2017-12-07T03:12:32.336" v="2271" actId="26606"/>
          <ac:spMkLst>
            <pc:docMk/>
            <pc:sldMk cId="162506758" sldId="265"/>
            <ac:spMk id="20" creationId="{0E2D3DCD-4716-40AA-90C0-6F2F9F116CF3}"/>
          </ac:spMkLst>
        </pc:spChg>
        <pc:spChg chg="add">
          <ac:chgData name="Rodrigo Sabino" userId="5dffd0dfc435c92e" providerId="LiveId" clId="{397DAE8C-CB95-4CEA-8C8A-5F48616B4213}" dt="2017-12-07T03:12:32.336" v="2271" actId="26606"/>
          <ac:spMkLst>
            <pc:docMk/>
            <pc:sldMk cId="162506758" sldId="265"/>
            <ac:spMk id="22" creationId="{037BACED-9574-4AAE-9D04-5100308350B6}"/>
          </ac:spMkLst>
        </pc:spChg>
        <pc:grpChg chg="add">
          <ac:chgData name="Rodrigo Sabino" userId="5dffd0dfc435c92e" providerId="LiveId" clId="{397DAE8C-CB95-4CEA-8C8A-5F48616B4213}" dt="2017-12-07T03:12:32.336" v="2271" actId="26606"/>
          <ac:grpSpMkLst>
            <pc:docMk/>
            <pc:sldMk cId="162506758" sldId="265"/>
            <ac:grpSpMk id="16" creationId="{9D656BC9-D198-47EB-BF65-7B922CED4189}"/>
          </ac:grpSpMkLst>
        </pc:grpChg>
        <pc:grpChg chg="add">
          <ac:chgData name="Rodrigo Sabino" userId="5dffd0dfc435c92e" providerId="LiveId" clId="{397DAE8C-CB95-4CEA-8C8A-5F48616B4213}" dt="2017-12-07T03:12:32.336" v="2271" actId="26606"/>
          <ac:grpSpMkLst>
            <pc:docMk/>
            <pc:sldMk cId="162506758" sldId="265"/>
            <ac:grpSpMk id="24" creationId="{FA08BC01-A289-44B6-9133-2814052F97D2}"/>
          </ac:grpSpMkLst>
        </pc:grpChg>
        <pc:picChg chg="add mod">
          <ac:chgData name="Rodrigo Sabino" userId="5dffd0dfc435c92e" providerId="LiveId" clId="{397DAE8C-CB95-4CEA-8C8A-5F48616B4213}" dt="2017-12-07T03:12:32.336" v="2271" actId="26606"/>
          <ac:picMkLst>
            <pc:docMk/>
            <pc:sldMk cId="162506758" sldId="265"/>
            <ac:picMk id="5" creationId="{A0EF3EED-77DA-4AA7-B569-45BDA6511348}"/>
          </ac:picMkLst>
        </pc:picChg>
      </pc:sldChg>
      <pc:sldChg chg="addSp delSp modSp add mod setBg">
        <pc:chgData name="Rodrigo Sabino" userId="5dffd0dfc435c92e" providerId="LiveId" clId="{397DAE8C-CB95-4CEA-8C8A-5F48616B4213}" dt="2017-12-07T03:15:24.325" v="2335" actId="20577"/>
        <pc:sldMkLst>
          <pc:docMk/>
          <pc:sldMk cId="698301628" sldId="266"/>
        </pc:sldMkLst>
        <pc:spChg chg="mod">
          <ac:chgData name="Rodrigo Sabino" userId="5dffd0dfc435c92e" providerId="LiveId" clId="{397DAE8C-CB95-4CEA-8C8A-5F48616B4213}" dt="2017-12-07T03:13:58.388" v="2288" actId="26606"/>
          <ac:spMkLst>
            <pc:docMk/>
            <pc:sldMk cId="698301628" sldId="266"/>
            <ac:spMk id="2" creationId="{2003DCD9-12DB-4C06-9D71-488EDE98C363}"/>
          </ac:spMkLst>
        </pc:spChg>
        <pc:spChg chg="del">
          <ac:chgData name="Rodrigo Sabino" userId="5dffd0dfc435c92e" providerId="LiveId" clId="{397DAE8C-CB95-4CEA-8C8A-5F48616B4213}" dt="2017-12-07T03:13:29.713" v="2274" actId="20577"/>
          <ac:spMkLst>
            <pc:docMk/>
            <pc:sldMk cId="698301628" sldId="266"/>
            <ac:spMk id="3" creationId="{EF1C7C06-43D3-44A0-87E4-5D982F812885}"/>
          </ac:spMkLst>
        </pc:spChg>
        <pc:spChg chg="add del">
          <ac:chgData name="Rodrigo Sabino" userId="5dffd0dfc435c92e" providerId="LiveId" clId="{397DAE8C-CB95-4CEA-8C8A-5F48616B4213}" dt="2017-12-07T03:13:49.543" v="2277" actId="26606"/>
          <ac:spMkLst>
            <pc:docMk/>
            <pc:sldMk cId="698301628" sldId="266"/>
            <ac:spMk id="9" creationId="{00000000-0000-0000-0000-000000000000}"/>
          </ac:spMkLst>
        </pc:spChg>
        <pc:spChg chg="add del">
          <ac:chgData name="Rodrigo Sabino" userId="5dffd0dfc435c92e" providerId="LiveId" clId="{397DAE8C-CB95-4CEA-8C8A-5F48616B4213}" dt="2017-12-07T03:13:49.543" v="2277" actId="26606"/>
          <ac:spMkLst>
            <pc:docMk/>
            <pc:sldMk cId="698301628" sldId="266"/>
            <ac:spMk id="12" creationId="{F3AF35CD-DA30-4E34-B0F3-32C27766DA05}"/>
          </ac:spMkLst>
        </pc:spChg>
        <pc:spChg chg="add del">
          <ac:chgData name="Rodrigo Sabino" userId="5dffd0dfc435c92e" providerId="LiveId" clId="{397DAE8C-CB95-4CEA-8C8A-5F48616B4213}" dt="2017-12-07T03:13:56.176" v="2281" actId="26606"/>
          <ac:spMkLst>
            <pc:docMk/>
            <pc:sldMk cId="698301628" sldId="266"/>
            <ac:spMk id="19" creationId="{9A548D01-86BC-4A04-9A19-23363A0A5FE2}"/>
          </ac:spMkLst>
        </pc:spChg>
        <pc:spChg chg="add del">
          <ac:chgData name="Rodrigo Sabino" userId="5dffd0dfc435c92e" providerId="LiveId" clId="{397DAE8C-CB95-4CEA-8C8A-5F48616B4213}" dt="2017-12-07T03:13:56.176" v="2281" actId="26606"/>
          <ac:spMkLst>
            <pc:docMk/>
            <pc:sldMk cId="698301628" sldId="266"/>
            <ac:spMk id="20" creationId="{4D53C06F-02C4-42B7-AAB4-056E8ECC692C}"/>
          </ac:spMkLst>
        </pc:spChg>
        <pc:spChg chg="add del">
          <ac:chgData name="Rodrigo Sabino" userId="5dffd0dfc435c92e" providerId="LiveId" clId="{397DAE8C-CB95-4CEA-8C8A-5F48616B4213}" dt="2017-12-07T03:13:56.176" v="2281" actId="26606"/>
          <ac:spMkLst>
            <pc:docMk/>
            <pc:sldMk cId="698301628" sldId="266"/>
            <ac:spMk id="22" creationId="{00000000-0000-0000-0000-000000000000}"/>
          </ac:spMkLst>
        </pc:spChg>
        <pc:spChg chg="add del">
          <ac:chgData name="Rodrigo Sabino" userId="5dffd0dfc435c92e" providerId="LiveId" clId="{397DAE8C-CB95-4CEA-8C8A-5F48616B4213}" dt="2017-12-07T03:13:58.354" v="2285" actId="26606"/>
          <ac:spMkLst>
            <pc:docMk/>
            <pc:sldMk cId="698301628" sldId="266"/>
            <ac:spMk id="25" creationId="{F79FF99C-BAA9-404F-9C96-6DD456B4F795}"/>
          </ac:spMkLst>
        </pc:spChg>
        <pc:spChg chg="add del">
          <ac:chgData name="Rodrigo Sabino" userId="5dffd0dfc435c92e" providerId="LiveId" clId="{397DAE8C-CB95-4CEA-8C8A-5F48616B4213}" dt="2017-12-07T03:13:58.354" v="2285" actId="26606"/>
          <ac:spMkLst>
            <pc:docMk/>
            <pc:sldMk cId="698301628" sldId="266"/>
            <ac:spMk id="26" creationId="{49C44AFD-C72D-4D9C-84C6-73E615CED884}"/>
          </ac:spMkLst>
        </pc:spChg>
        <pc:spChg chg="add del">
          <ac:chgData name="Rodrigo Sabino" userId="5dffd0dfc435c92e" providerId="LiveId" clId="{397DAE8C-CB95-4CEA-8C8A-5F48616B4213}" dt="2017-12-07T03:13:58.354" v="2285" actId="26606"/>
          <ac:spMkLst>
            <pc:docMk/>
            <pc:sldMk cId="698301628" sldId="266"/>
            <ac:spMk id="28" creationId="{00000000-0000-0000-0000-000000000000}"/>
          </ac:spMkLst>
        </pc:spChg>
        <pc:spChg chg="add">
          <ac:chgData name="Rodrigo Sabino" userId="5dffd0dfc435c92e" providerId="LiveId" clId="{397DAE8C-CB95-4CEA-8C8A-5F48616B4213}" dt="2017-12-07T03:13:58.388" v="2288" actId="26606"/>
          <ac:spMkLst>
            <pc:docMk/>
            <pc:sldMk cId="698301628" sldId="266"/>
            <ac:spMk id="30" creationId="{1C7FF924-8DA0-4BE9-8C7E-095B0EC13A44}"/>
          </ac:spMkLst>
        </pc:spChg>
        <pc:spChg chg="add mod">
          <ac:chgData name="Rodrigo Sabino" userId="5dffd0dfc435c92e" providerId="LiveId" clId="{397DAE8C-CB95-4CEA-8C8A-5F48616B4213}" dt="2017-12-07T03:15:24.325" v="2335" actId="20577"/>
          <ac:spMkLst>
            <pc:docMk/>
            <pc:sldMk cId="698301628" sldId="266"/>
            <ac:spMk id="34" creationId="{00000000-0000-0000-0000-000000000000}"/>
          </ac:spMkLst>
        </pc:spChg>
        <pc:grpChg chg="add del">
          <ac:chgData name="Rodrigo Sabino" userId="5dffd0dfc435c92e" providerId="LiveId" clId="{397DAE8C-CB95-4CEA-8C8A-5F48616B4213}" dt="2017-12-07T03:13:49.543" v="2277" actId="26606"/>
          <ac:grpSpMkLst>
            <pc:docMk/>
            <pc:sldMk cId="698301628" sldId="266"/>
            <ac:grpSpMk id="14" creationId="{BCFC42DC-2C46-47C4-BC61-530557385DBD}"/>
          </ac:grpSpMkLst>
        </pc:grpChg>
        <pc:grpChg chg="add del">
          <ac:chgData name="Rodrigo Sabino" userId="5dffd0dfc435c92e" providerId="LiveId" clId="{397DAE8C-CB95-4CEA-8C8A-5F48616B4213}" dt="2017-12-07T03:13:56.176" v="2281" actId="26606"/>
          <ac:grpSpMkLst>
            <pc:docMk/>
            <pc:sldMk cId="698301628" sldId="266"/>
            <ac:grpSpMk id="16" creationId="{F0B2D325-F52B-42D3-B95B-0B567E1B2174}"/>
          </ac:grpSpMkLst>
        </pc:grpChg>
        <pc:grpChg chg="add del">
          <ac:chgData name="Rodrigo Sabino" userId="5dffd0dfc435c92e" providerId="LiveId" clId="{397DAE8C-CB95-4CEA-8C8A-5F48616B4213}" dt="2017-12-07T03:13:58.354" v="2285" actId="26606"/>
          <ac:grpSpMkLst>
            <pc:docMk/>
            <pc:sldMk cId="698301628" sldId="266"/>
            <ac:grpSpMk id="27" creationId="{1D25B14F-36E0-41E8-956F-CABEF1ADD65F}"/>
          </ac:grpSpMkLst>
        </pc:grpChg>
        <pc:grpChg chg="add">
          <ac:chgData name="Rodrigo Sabino" userId="5dffd0dfc435c92e" providerId="LiveId" clId="{397DAE8C-CB95-4CEA-8C8A-5F48616B4213}" dt="2017-12-07T03:13:58.388" v="2288" actId="26606"/>
          <ac:grpSpMkLst>
            <pc:docMk/>
            <pc:sldMk cId="698301628" sldId="266"/>
            <ac:grpSpMk id="31" creationId="{5029B4A8-2CF0-48DC-B29E-F3B62EDDC445}"/>
          </ac:grpSpMkLst>
        </pc:grpChg>
        <pc:picChg chg="add del">
          <ac:chgData name="Rodrigo Sabino" userId="5dffd0dfc435c92e" providerId="LiveId" clId="{397DAE8C-CB95-4CEA-8C8A-5F48616B4213}" dt="2017-12-07T03:13:49.543" v="2277" actId="26606"/>
          <ac:picMkLst>
            <pc:docMk/>
            <pc:sldMk cId="698301628" sldId="266"/>
            <ac:picMk id="7" creationId="{EDAD12C1-2598-47F4-9227-3A2A322BC4CD}"/>
          </ac:picMkLst>
        </pc:picChg>
        <pc:picChg chg="add del">
          <ac:chgData name="Rodrigo Sabino" userId="5dffd0dfc435c92e" providerId="LiveId" clId="{397DAE8C-CB95-4CEA-8C8A-5F48616B4213}" dt="2017-12-07T03:13:56.176" v="2281" actId="26606"/>
          <ac:picMkLst>
            <pc:docMk/>
            <pc:sldMk cId="698301628" sldId="266"/>
            <ac:picMk id="21" creationId="{EDAD12C1-2598-47F4-9227-3A2A322BC4CD}"/>
          </ac:picMkLst>
        </pc:picChg>
        <pc:picChg chg="add del">
          <ac:chgData name="Rodrigo Sabino" userId="5dffd0dfc435c92e" providerId="LiveId" clId="{397DAE8C-CB95-4CEA-8C8A-5F48616B4213}" dt="2017-12-07T03:13:58.354" v="2285" actId="26606"/>
          <ac:picMkLst>
            <pc:docMk/>
            <pc:sldMk cId="698301628" sldId="266"/>
            <ac:picMk id="24" creationId="{EDAD12C1-2598-47F4-9227-3A2A322BC4CD}"/>
          </ac:picMkLst>
        </pc:picChg>
        <pc:picChg chg="add">
          <ac:chgData name="Rodrigo Sabino" userId="5dffd0dfc435c92e" providerId="LiveId" clId="{397DAE8C-CB95-4CEA-8C8A-5F48616B4213}" dt="2017-12-07T03:13:58.388" v="2288" actId="26606"/>
          <ac:picMkLst>
            <pc:docMk/>
            <pc:sldMk cId="698301628" sldId="266"/>
            <ac:picMk id="33" creationId="{EDAD12C1-2598-47F4-9227-3A2A322BC4CD}"/>
          </ac:picMkLst>
        </pc:picChg>
        <pc:picChg chg="add del mod">
          <ac:chgData name="Rodrigo Sabino" userId="5dffd0dfc435c92e" providerId="LiveId" clId="{397DAE8C-CB95-4CEA-8C8A-5F48616B4213}" dt="2017-12-07T03:13:58.388" v="2288" actId="26606"/>
          <ac:picMkLst>
            <pc:docMk/>
            <pc:sldMk cId="698301628" sldId="266"/>
            <ac:picMk id="35" creationId="{EDAD12C1-2598-47F4-9227-3A2A322BC4CD}"/>
          </ac:picMkLst>
        </pc:picChg>
      </pc:sldChg>
      <pc:sldChg chg="addSp delSp modSp add mod setBg">
        <pc:chgData name="Rodrigo Sabino" userId="5dffd0dfc435c92e" providerId="LiveId" clId="{397DAE8C-CB95-4CEA-8C8A-5F48616B4213}" dt="2017-12-07T03:17:43.886" v="2374" actId="26606"/>
        <pc:sldMkLst>
          <pc:docMk/>
          <pc:sldMk cId="2685148446" sldId="267"/>
        </pc:sldMkLst>
        <pc:spChg chg="mod ord">
          <ac:chgData name="Rodrigo Sabino" userId="5dffd0dfc435c92e" providerId="LiveId" clId="{397DAE8C-CB95-4CEA-8C8A-5F48616B4213}" dt="2017-12-07T03:17:43.886" v="2374" actId="26606"/>
          <ac:spMkLst>
            <pc:docMk/>
            <pc:sldMk cId="2685148446" sldId="267"/>
            <ac:spMk id="2" creationId="{795B18B4-E2B5-4C92-BC63-28EB3E9342E2}"/>
          </ac:spMkLst>
        </pc:spChg>
        <pc:spChg chg="del">
          <ac:chgData name="Rodrigo Sabino" userId="5dffd0dfc435c92e" providerId="LiveId" clId="{397DAE8C-CB95-4CEA-8C8A-5F48616B4213}" dt="2017-12-07T03:17:11.041" v="2369" actId="478"/>
          <ac:spMkLst>
            <pc:docMk/>
            <pc:sldMk cId="2685148446" sldId="267"/>
            <ac:spMk id="3" creationId="{8AEFB4A7-AA25-491B-815D-9E24E667C280}"/>
          </ac:spMkLst>
        </pc:spChg>
        <pc:spChg chg="add del mod">
          <ac:chgData name="Rodrigo Sabino" userId="5dffd0dfc435c92e" providerId="LiveId" clId="{397DAE8C-CB95-4CEA-8C8A-5F48616B4213}" dt="2017-12-07T03:17:20.595" v="2371" actId="478"/>
          <ac:spMkLst>
            <pc:docMk/>
            <pc:sldMk cId="2685148446" sldId="267"/>
            <ac:spMk id="4" creationId="{40AEF013-25F7-45E0-A80B-E7DFB4C8EC9F}"/>
          </ac:spMkLst>
        </pc:spChg>
        <pc:spChg chg="add">
          <ac:chgData name="Rodrigo Sabino" userId="5dffd0dfc435c92e" providerId="LiveId" clId="{397DAE8C-CB95-4CEA-8C8A-5F48616B4213}" dt="2017-12-07T03:17:43.886" v="2374" actId="26606"/>
          <ac:spMkLst>
            <pc:docMk/>
            <pc:sldMk cId="2685148446" sldId="267"/>
            <ac:spMk id="11" creationId="{44FC10B2-BCD5-46E2-A2E0-F714BE70C533}"/>
          </ac:spMkLst>
        </pc:spChg>
        <pc:spChg chg="add">
          <ac:chgData name="Rodrigo Sabino" userId="5dffd0dfc435c92e" providerId="LiveId" clId="{397DAE8C-CB95-4CEA-8C8A-5F48616B4213}" dt="2017-12-07T03:17:43.886" v="2374" actId="26606"/>
          <ac:spMkLst>
            <pc:docMk/>
            <pc:sldMk cId="2685148446" sldId="267"/>
            <ac:spMk id="13" creationId="{92C2962D-5AA6-4EB0-9A2C-F385BF76A29F}"/>
          </ac:spMkLst>
        </pc:spChg>
        <pc:spChg chg="add">
          <ac:chgData name="Rodrigo Sabino" userId="5dffd0dfc435c92e" providerId="LiveId" clId="{397DAE8C-CB95-4CEA-8C8A-5F48616B4213}" dt="2017-12-07T03:17:43.886" v="2374" actId="26606"/>
          <ac:spMkLst>
            <pc:docMk/>
            <pc:sldMk cId="2685148446" sldId="267"/>
            <ac:spMk id="15" creationId="{5196A65C-A88E-4E6C-9882-A77D52FCE41E}"/>
          </ac:spMkLst>
        </pc:spChg>
        <pc:spChg chg="add">
          <ac:chgData name="Rodrigo Sabino" userId="5dffd0dfc435c92e" providerId="LiveId" clId="{397DAE8C-CB95-4CEA-8C8A-5F48616B4213}" dt="2017-12-07T03:17:43.886" v="2374" actId="26606"/>
          <ac:spMkLst>
            <pc:docMk/>
            <pc:sldMk cId="2685148446" sldId="267"/>
            <ac:spMk id="21" creationId="{0E2D3DCD-4716-40AA-90C0-6F2F9F116CF3}"/>
          </ac:spMkLst>
        </pc:spChg>
        <pc:spChg chg="add">
          <ac:chgData name="Rodrigo Sabino" userId="5dffd0dfc435c92e" providerId="LiveId" clId="{397DAE8C-CB95-4CEA-8C8A-5F48616B4213}" dt="2017-12-07T03:17:43.886" v="2374" actId="26606"/>
          <ac:spMkLst>
            <pc:docMk/>
            <pc:sldMk cId="2685148446" sldId="267"/>
            <ac:spMk id="23" creationId="{037BACED-9574-4AAE-9D04-5100308350B6}"/>
          </ac:spMkLst>
        </pc:spChg>
        <pc:grpChg chg="add">
          <ac:chgData name="Rodrigo Sabino" userId="5dffd0dfc435c92e" providerId="LiveId" clId="{397DAE8C-CB95-4CEA-8C8A-5F48616B4213}" dt="2017-12-07T03:17:43.886" v="2374" actId="26606"/>
          <ac:grpSpMkLst>
            <pc:docMk/>
            <pc:sldMk cId="2685148446" sldId="267"/>
            <ac:grpSpMk id="17" creationId="{9D656BC9-D198-47EB-BF65-7B922CED4189}"/>
          </ac:grpSpMkLst>
        </pc:grpChg>
        <pc:grpChg chg="add">
          <ac:chgData name="Rodrigo Sabino" userId="5dffd0dfc435c92e" providerId="LiveId" clId="{397DAE8C-CB95-4CEA-8C8A-5F48616B4213}" dt="2017-12-07T03:17:43.886" v="2374" actId="26606"/>
          <ac:grpSpMkLst>
            <pc:docMk/>
            <pc:sldMk cId="2685148446" sldId="267"/>
            <ac:grpSpMk id="25" creationId="{FA08BC01-A289-44B6-9133-2814052F97D2}"/>
          </ac:grpSpMkLst>
        </pc:grpChg>
        <pc:picChg chg="add mod">
          <ac:chgData name="Rodrigo Sabino" userId="5dffd0dfc435c92e" providerId="LiveId" clId="{397DAE8C-CB95-4CEA-8C8A-5F48616B4213}" dt="2017-12-07T03:17:43.886" v="2374" actId="26606"/>
          <ac:picMkLst>
            <pc:docMk/>
            <pc:sldMk cId="2685148446" sldId="267"/>
            <ac:picMk id="6" creationId="{79F57FD9-7E6C-412E-B609-003721CF7FB4}"/>
          </ac:picMkLst>
        </pc:picChg>
      </pc:sldChg>
      <pc:sldChg chg="modSp add">
        <pc:chgData name="Rodrigo Sabino" userId="5dffd0dfc435c92e" providerId="LiveId" clId="{397DAE8C-CB95-4CEA-8C8A-5F48616B4213}" dt="2017-12-07T03:22:45.960" v="2421" actId="20577"/>
        <pc:sldMkLst>
          <pc:docMk/>
          <pc:sldMk cId="3743883192" sldId="268"/>
        </pc:sldMkLst>
        <pc:spChg chg="mod">
          <ac:chgData name="Rodrigo Sabino" userId="5dffd0dfc435c92e" providerId="LiveId" clId="{397DAE8C-CB95-4CEA-8C8A-5F48616B4213}" dt="2017-12-07T03:17:56.921" v="2389" actId="20577"/>
          <ac:spMkLst>
            <pc:docMk/>
            <pc:sldMk cId="3743883192" sldId="268"/>
            <ac:spMk id="2" creationId="{CB17F119-DB96-45C1-A198-8C340A21117C}"/>
          </ac:spMkLst>
        </pc:spChg>
        <pc:spChg chg="mod">
          <ac:chgData name="Rodrigo Sabino" userId="5dffd0dfc435c92e" providerId="LiveId" clId="{397DAE8C-CB95-4CEA-8C8A-5F48616B4213}" dt="2017-12-07T03:22:45.960" v="2421" actId="20577"/>
          <ac:spMkLst>
            <pc:docMk/>
            <pc:sldMk cId="3743883192" sldId="268"/>
            <ac:spMk id="3" creationId="{05738DD9-B22E-4589-85E9-A1DEA73C21DC}"/>
          </ac:spMkLst>
        </pc:spChg>
      </pc:sldChg>
      <pc:sldChg chg="modSp add">
        <pc:chgData name="Rodrigo Sabino" userId="5dffd0dfc435c92e" providerId="LiveId" clId="{397DAE8C-CB95-4CEA-8C8A-5F48616B4213}" dt="2017-12-07T03:56:09.202" v="3159" actId="5793"/>
        <pc:sldMkLst>
          <pc:docMk/>
          <pc:sldMk cId="3168591774" sldId="269"/>
        </pc:sldMkLst>
        <pc:spChg chg="mod">
          <ac:chgData name="Rodrigo Sabino" userId="5dffd0dfc435c92e" providerId="LiveId" clId="{397DAE8C-CB95-4CEA-8C8A-5F48616B4213}" dt="2017-12-07T03:24:12.757" v="2438" actId="20577"/>
          <ac:spMkLst>
            <pc:docMk/>
            <pc:sldMk cId="3168591774" sldId="269"/>
            <ac:spMk id="2" creationId="{0751D162-566A-4C6B-AE25-925BBDCC4299}"/>
          </ac:spMkLst>
        </pc:spChg>
        <pc:spChg chg="mod">
          <ac:chgData name="Rodrigo Sabino" userId="5dffd0dfc435c92e" providerId="LiveId" clId="{397DAE8C-CB95-4CEA-8C8A-5F48616B4213}" dt="2017-12-07T03:56:09.202" v="3159" actId="5793"/>
          <ac:spMkLst>
            <pc:docMk/>
            <pc:sldMk cId="3168591774" sldId="269"/>
            <ac:spMk id="3" creationId="{0C4E28C5-457D-4668-BC3D-076243324417}"/>
          </ac:spMkLst>
        </pc:spChg>
      </pc:sldChg>
      <pc:sldChg chg="addSp delSp modSp add mod setBg">
        <pc:chgData name="Rodrigo Sabino" userId="5dffd0dfc435c92e" providerId="LiveId" clId="{397DAE8C-CB95-4CEA-8C8A-5F48616B4213}" dt="2017-12-07T03:57:27.298" v="3168" actId="478"/>
        <pc:sldMkLst>
          <pc:docMk/>
          <pc:sldMk cId="747081946" sldId="270"/>
        </pc:sldMkLst>
        <pc:spChg chg="del mod">
          <ac:chgData name="Rodrigo Sabino" userId="5dffd0dfc435c92e" providerId="LiveId" clId="{397DAE8C-CB95-4CEA-8C8A-5F48616B4213}" dt="2017-12-07T03:57:23.958" v="3167" actId="478"/>
          <ac:spMkLst>
            <pc:docMk/>
            <pc:sldMk cId="747081946" sldId="270"/>
            <ac:spMk id="2" creationId="{77034F53-2DC5-4647-949E-12CE6911E942}"/>
          </ac:spMkLst>
        </pc:spChg>
        <pc:spChg chg="del">
          <ac:chgData name="Rodrigo Sabino" userId="5dffd0dfc435c92e" providerId="LiveId" clId="{397DAE8C-CB95-4CEA-8C8A-5F48616B4213}" dt="2017-12-07T03:57:00.293" v="3160" actId="478"/>
          <ac:spMkLst>
            <pc:docMk/>
            <pc:sldMk cId="747081946" sldId="270"/>
            <ac:spMk id="3" creationId="{7CC2CBBA-3D3C-460F-96FD-983CCF5E3B8A}"/>
          </ac:spMkLst>
        </pc:spChg>
        <pc:spChg chg="add del">
          <ac:chgData name="Rodrigo Sabino" userId="5dffd0dfc435c92e" providerId="LiveId" clId="{397DAE8C-CB95-4CEA-8C8A-5F48616B4213}" dt="2017-12-07T03:57:27.298" v="3168" actId="478"/>
          <ac:spMkLst>
            <pc:docMk/>
            <pc:sldMk cId="747081946" sldId="270"/>
            <ac:spMk id="10" creationId="{00000000-0000-0000-0000-000000000000}"/>
          </ac:spMkLst>
        </pc:spChg>
        <pc:spChg chg="add">
          <ac:chgData name="Rodrigo Sabino" userId="5dffd0dfc435c92e" providerId="LiveId" clId="{397DAE8C-CB95-4CEA-8C8A-5F48616B4213}" dt="2017-12-07T03:57:07.511" v="3163" actId="26606"/>
          <ac:spMkLst>
            <pc:docMk/>
            <pc:sldMk cId="747081946" sldId="270"/>
            <ac:spMk id="13" creationId="{F79FF99C-BAA9-404F-9C96-6DD456B4F795}"/>
          </ac:spMkLst>
        </pc:spChg>
        <pc:spChg chg="add">
          <ac:chgData name="Rodrigo Sabino" userId="5dffd0dfc435c92e" providerId="LiveId" clId="{397DAE8C-CB95-4CEA-8C8A-5F48616B4213}" dt="2017-12-07T03:57:07.511" v="3163" actId="26606"/>
          <ac:spMkLst>
            <pc:docMk/>
            <pc:sldMk cId="747081946" sldId="270"/>
            <ac:spMk id="15" creationId="{49C44AFD-C72D-4D9C-84C6-73E615CED884}"/>
          </ac:spMkLst>
        </pc:spChg>
        <pc:grpChg chg="add">
          <ac:chgData name="Rodrigo Sabino" userId="5dffd0dfc435c92e" providerId="LiveId" clId="{397DAE8C-CB95-4CEA-8C8A-5F48616B4213}" dt="2017-12-07T03:57:07.511" v="3163" actId="26606"/>
          <ac:grpSpMkLst>
            <pc:docMk/>
            <pc:sldMk cId="747081946" sldId="270"/>
            <ac:grpSpMk id="17" creationId="{1D25B14F-36E0-41E8-956F-CABEF1ADD65F}"/>
          </ac:grpSpMkLst>
        </pc:grpChg>
        <pc:picChg chg="add del mod">
          <ac:chgData name="Rodrigo Sabino" userId="5dffd0dfc435c92e" providerId="LiveId" clId="{397DAE8C-CB95-4CEA-8C8A-5F48616B4213}" dt="2017-12-07T03:57:07.511" v="3163" actId="26606"/>
          <ac:picMkLst>
            <pc:docMk/>
            <pc:sldMk cId="747081946" sldId="270"/>
            <ac:picMk id="7" creationId="{F410790B-EEAE-4E30-AADC-89E76B32668C}"/>
          </ac:picMkLst>
        </pc:picChg>
        <pc:picChg chg="add del">
          <ac:chgData name="Rodrigo Sabino" userId="5dffd0dfc435c92e" providerId="LiveId" clId="{397DAE8C-CB95-4CEA-8C8A-5F48616B4213}" dt="2017-12-07T03:57:12.892" v="3165" actId="478"/>
          <ac:picMkLst>
            <pc:docMk/>
            <pc:sldMk cId="747081946" sldId="270"/>
            <ac:picMk id="8" creationId="{F410790B-EEAE-4E30-AADC-89E76B32668C}"/>
          </ac:picMkLst>
        </pc:picChg>
      </pc:sldChg>
      <pc:sldChg chg="modSp add ord">
        <pc:chgData name="Rodrigo Sabino" userId="5dffd0dfc435c92e" providerId="LiveId" clId="{397DAE8C-CB95-4CEA-8C8A-5F48616B4213}" dt="2017-12-07T04:07:23.648" v="3365" actId="478"/>
        <pc:sldMkLst>
          <pc:docMk/>
          <pc:sldMk cId="610079152" sldId="271"/>
        </pc:sldMkLst>
        <pc:spChg chg="mod">
          <ac:chgData name="Rodrigo Sabino" userId="5dffd0dfc435c92e" providerId="LiveId" clId="{397DAE8C-CB95-4CEA-8C8A-5F48616B4213}" dt="2017-12-07T03:57:41.805" v="3181" actId="20577"/>
          <ac:spMkLst>
            <pc:docMk/>
            <pc:sldMk cId="610079152" sldId="271"/>
            <ac:spMk id="2" creationId="{27312407-9DED-41B7-B565-7EA62A8F2329}"/>
          </ac:spMkLst>
        </pc:spChg>
        <pc:spChg chg="mod">
          <ac:chgData name="Rodrigo Sabino" userId="5dffd0dfc435c92e" providerId="LiveId" clId="{397DAE8C-CB95-4CEA-8C8A-5F48616B4213}" dt="2017-12-07T04:01:00.181" v="3346" actId="20577"/>
          <ac:spMkLst>
            <pc:docMk/>
            <pc:sldMk cId="610079152" sldId="271"/>
            <ac:spMk id="3" creationId="{B3E3E4B6-2AD2-480E-AA62-07D08AD0FB01}"/>
          </ac:spMkLst>
        </pc:spChg>
      </pc:sldChg>
      <pc:sldChg chg="addSp delSp modSp add mod ord setBg">
        <pc:chgData name="Rodrigo Sabino" userId="5dffd0dfc435c92e" providerId="LiveId" clId="{397DAE8C-CB95-4CEA-8C8A-5F48616B4213}" dt="2017-12-07T04:10:57.413" v="3742" actId="20577"/>
        <pc:sldMkLst>
          <pc:docMk/>
          <pc:sldMk cId="2406902810" sldId="272"/>
        </pc:sldMkLst>
        <pc:spChg chg="mod">
          <ac:chgData name="Rodrigo Sabino" userId="5dffd0dfc435c92e" providerId="LiveId" clId="{397DAE8C-CB95-4CEA-8C8A-5F48616B4213}" dt="2017-12-07T04:07:07.407" v="3363" actId="26606"/>
          <ac:spMkLst>
            <pc:docMk/>
            <pc:sldMk cId="2406902810" sldId="272"/>
            <ac:spMk id="2" creationId="{386FBB3E-24D0-428D-BF85-70DD3273BB0D}"/>
          </ac:spMkLst>
        </pc:spChg>
        <pc:spChg chg="del">
          <ac:chgData name="Rodrigo Sabino" userId="5dffd0dfc435c92e" providerId="LiveId" clId="{397DAE8C-CB95-4CEA-8C8A-5F48616B4213}" dt="2017-12-07T04:06:57.124" v="3357" actId="20577"/>
          <ac:spMkLst>
            <pc:docMk/>
            <pc:sldMk cId="2406902810" sldId="272"/>
            <ac:spMk id="3" creationId="{7AC0C6FB-B509-48A0-87DD-24ACF7783BBF}"/>
          </ac:spMkLst>
        </pc:spChg>
        <pc:spChg chg="add del">
          <ac:chgData name="Rodrigo Sabino" userId="5dffd0dfc435c92e" providerId="LiveId" clId="{397DAE8C-CB95-4CEA-8C8A-5F48616B4213}" dt="2017-12-07T04:07:07.376" v="3360" actId="26606"/>
          <ac:spMkLst>
            <pc:docMk/>
            <pc:sldMk cId="2406902810" sldId="272"/>
            <ac:spMk id="9" creationId="{00000000-0000-0000-0000-000000000000}"/>
          </ac:spMkLst>
        </pc:spChg>
        <pc:spChg chg="add del">
          <ac:chgData name="Rodrigo Sabino" userId="5dffd0dfc435c92e" providerId="LiveId" clId="{397DAE8C-CB95-4CEA-8C8A-5F48616B4213}" dt="2017-12-07T04:07:07.376" v="3360" actId="26606"/>
          <ac:spMkLst>
            <pc:docMk/>
            <pc:sldMk cId="2406902810" sldId="272"/>
            <ac:spMk id="12" creationId="{CAC6F186-990E-4A9E-9C75-88580953E2D2}"/>
          </ac:spMkLst>
        </pc:spChg>
        <pc:spChg chg="add">
          <ac:chgData name="Rodrigo Sabino" userId="5dffd0dfc435c92e" providerId="LiveId" clId="{397DAE8C-CB95-4CEA-8C8A-5F48616B4213}" dt="2017-12-07T04:07:07.407" v="3363" actId="26606"/>
          <ac:spMkLst>
            <pc:docMk/>
            <pc:sldMk cId="2406902810" sldId="272"/>
            <ac:spMk id="17" creationId="{F3AF35CD-DA30-4E34-B0F3-32C27766DA05}"/>
          </ac:spMkLst>
        </pc:spChg>
        <pc:spChg chg="add mod">
          <ac:chgData name="Rodrigo Sabino" userId="5dffd0dfc435c92e" providerId="LiveId" clId="{397DAE8C-CB95-4CEA-8C8A-5F48616B4213}" dt="2017-12-07T04:10:57.413" v="3742" actId="20577"/>
          <ac:spMkLst>
            <pc:docMk/>
            <pc:sldMk cId="2406902810" sldId="272"/>
            <ac:spMk id="19" creationId="{00000000-0000-0000-0000-000000000000}"/>
          </ac:spMkLst>
        </pc:spChg>
        <pc:grpChg chg="add">
          <ac:chgData name="Rodrigo Sabino" userId="5dffd0dfc435c92e" providerId="LiveId" clId="{397DAE8C-CB95-4CEA-8C8A-5F48616B4213}" dt="2017-12-07T04:07:07.407" v="3363" actId="26606"/>
          <ac:grpSpMkLst>
            <pc:docMk/>
            <pc:sldMk cId="2406902810" sldId="272"/>
            <ac:grpSpMk id="14" creationId="{BCFC42DC-2C46-47C4-BC61-530557385DBD}"/>
          </ac:grpSpMkLst>
        </pc:grpChg>
        <pc:picChg chg="add del">
          <ac:chgData name="Rodrigo Sabino" userId="5dffd0dfc435c92e" providerId="LiveId" clId="{397DAE8C-CB95-4CEA-8C8A-5F48616B4213}" dt="2017-12-07T04:07:07.376" v="3360" actId="26606"/>
          <ac:picMkLst>
            <pc:docMk/>
            <pc:sldMk cId="2406902810" sldId="272"/>
            <ac:picMk id="7" creationId="{99AF027C-E280-4C2B-86E9-AEAE2A467025}"/>
          </ac:picMkLst>
        </pc:picChg>
        <pc:picChg chg="add">
          <ac:chgData name="Rodrigo Sabino" userId="5dffd0dfc435c92e" providerId="LiveId" clId="{397DAE8C-CB95-4CEA-8C8A-5F48616B4213}" dt="2017-12-07T04:07:07.407" v="3363" actId="26606"/>
          <ac:picMkLst>
            <pc:docMk/>
            <pc:sldMk cId="2406902810" sldId="272"/>
            <ac:picMk id="18" creationId="{99AF027C-E280-4C2B-86E9-AEAE2A467025}"/>
          </ac:picMkLst>
        </pc:picChg>
        <pc:picChg chg="add del mod">
          <ac:chgData name="Rodrigo Sabino" userId="5dffd0dfc435c92e" providerId="LiveId" clId="{397DAE8C-CB95-4CEA-8C8A-5F48616B4213}" dt="2017-12-07T04:07:07.407" v="3363" actId="26606"/>
          <ac:picMkLst>
            <pc:docMk/>
            <pc:sldMk cId="2406902810" sldId="272"/>
            <ac:picMk id="20" creationId="{99AF027C-E280-4C2B-86E9-AEAE2A467025}"/>
          </ac:picMkLst>
        </pc:picChg>
      </pc:sldChg>
      <pc:sldChg chg="modSp add">
        <pc:chgData name="Rodrigo Sabino" userId="5dffd0dfc435c92e" providerId="LiveId" clId="{397DAE8C-CB95-4CEA-8C8A-5F48616B4213}" dt="2017-12-07T04:17:08.649" v="3956" actId="20577"/>
        <pc:sldMkLst>
          <pc:docMk/>
          <pc:sldMk cId="198302711" sldId="273"/>
        </pc:sldMkLst>
        <pc:spChg chg="mod">
          <ac:chgData name="Rodrigo Sabino" userId="5dffd0dfc435c92e" providerId="LiveId" clId="{397DAE8C-CB95-4CEA-8C8A-5F48616B4213}" dt="2017-12-07T04:15:05.862" v="3747" actId="27636"/>
          <ac:spMkLst>
            <pc:docMk/>
            <pc:sldMk cId="198302711" sldId="273"/>
            <ac:spMk id="2" creationId="{E5AE85A0-02CC-4ED2-BD87-6BF697E3DFE7}"/>
          </ac:spMkLst>
        </pc:spChg>
        <pc:spChg chg="mod">
          <ac:chgData name="Rodrigo Sabino" userId="5dffd0dfc435c92e" providerId="LiveId" clId="{397DAE8C-CB95-4CEA-8C8A-5F48616B4213}" dt="2017-12-07T04:17:08.649" v="3956" actId="20577"/>
          <ac:spMkLst>
            <pc:docMk/>
            <pc:sldMk cId="198302711" sldId="273"/>
            <ac:spMk id="3" creationId="{D0E897E1-4269-4A2A-BF95-5AB95100C679}"/>
          </ac:spMkLst>
        </pc:spChg>
      </pc:sldChg>
      <pc:sldChg chg="addSp delSp modSp add">
        <pc:chgData name="Rodrigo Sabino" userId="5dffd0dfc435c92e" providerId="LiveId" clId="{397DAE8C-CB95-4CEA-8C8A-5F48616B4213}" dt="2017-12-07T04:22:46.302" v="3987" actId="1076"/>
        <pc:sldMkLst>
          <pc:docMk/>
          <pc:sldMk cId="1074547055" sldId="274"/>
        </pc:sldMkLst>
        <pc:spChg chg="mod">
          <ac:chgData name="Rodrigo Sabino" userId="5dffd0dfc435c92e" providerId="LiveId" clId="{397DAE8C-CB95-4CEA-8C8A-5F48616B4213}" dt="2017-12-07T04:17:20.978" v="3958" actId="1076"/>
          <ac:spMkLst>
            <pc:docMk/>
            <pc:sldMk cId="1074547055" sldId="274"/>
            <ac:spMk id="2" creationId="{72347FB4-BD06-4CD7-8975-DCAB3B460B54}"/>
          </ac:spMkLst>
        </pc:spChg>
        <pc:spChg chg="mod">
          <ac:chgData name="Rodrigo Sabino" userId="5dffd0dfc435c92e" providerId="LiveId" clId="{397DAE8C-CB95-4CEA-8C8A-5F48616B4213}" dt="2017-12-07T04:20:33.473" v="3977" actId="14100"/>
          <ac:spMkLst>
            <pc:docMk/>
            <pc:sldMk cId="1074547055" sldId="274"/>
            <ac:spMk id="3" creationId="{73584B73-DEDE-4292-BE99-4F039656C4EC}"/>
          </ac:spMkLst>
        </pc:spChg>
        <pc:spChg chg="add mod">
          <ac:chgData name="Rodrigo Sabino" userId="5dffd0dfc435c92e" providerId="LiveId" clId="{397DAE8C-CB95-4CEA-8C8A-5F48616B4213}" dt="2017-12-07T04:20:44.930" v="3983" actId="20577"/>
          <ac:spMkLst>
            <pc:docMk/>
            <pc:sldMk cId="1074547055" sldId="274"/>
            <ac:spMk id="6" creationId="{BD73E81E-78EF-47EB-AD6C-BEC9EC3498E7}"/>
          </ac:spMkLst>
        </pc:spChg>
        <pc:graphicFrameChg chg="add mod">
          <ac:chgData name="Rodrigo Sabino" userId="5dffd0dfc435c92e" providerId="LiveId" clId="{397DAE8C-CB95-4CEA-8C8A-5F48616B4213}" dt="2017-12-07T04:22:46.302" v="3987" actId="1076"/>
          <ac:graphicFrameMkLst>
            <pc:docMk/>
            <pc:sldMk cId="1074547055" sldId="274"/>
            <ac:graphicFrameMk id="7" creationId="{2DF127F9-2926-489C-903A-6F739FDC76D8}"/>
          </ac:graphicFrameMkLst>
        </pc:graphicFrameChg>
        <pc:picChg chg="add del mod">
          <ac:chgData name="Rodrigo Sabino" userId="5dffd0dfc435c92e" providerId="LiveId" clId="{397DAE8C-CB95-4CEA-8C8A-5F48616B4213}" dt="2017-12-07T04:20:19.735" v="3973" actId="478"/>
          <ac:picMkLst>
            <pc:docMk/>
            <pc:sldMk cId="1074547055" sldId="274"/>
            <ac:picMk id="4" creationId="{DC5F3C42-3A41-4A09-898F-9C5CE256BD73}"/>
          </ac:picMkLst>
        </pc:picChg>
        <pc:picChg chg="add mod">
          <ac:chgData name="Rodrigo Sabino" userId="5dffd0dfc435c92e" providerId="LiveId" clId="{397DAE8C-CB95-4CEA-8C8A-5F48616B4213}" dt="2017-12-07T04:20:25.723" v="3976" actId="14100"/>
          <ac:picMkLst>
            <pc:docMk/>
            <pc:sldMk cId="1074547055" sldId="274"/>
            <ac:picMk id="5" creationId="{12B7DB59-A8BC-4FC6-8C7B-C4D05A684650}"/>
          </ac:picMkLst>
        </pc:picChg>
      </pc:sldChg>
      <pc:sldChg chg="modSp add">
        <pc:chgData name="Rodrigo Sabino" userId="5dffd0dfc435c92e" providerId="LiveId" clId="{397DAE8C-CB95-4CEA-8C8A-5F48616B4213}" dt="2017-12-07T04:27:55.014" v="4139" actId="27636"/>
        <pc:sldMkLst>
          <pc:docMk/>
          <pc:sldMk cId="3745691979" sldId="275"/>
        </pc:sldMkLst>
        <pc:spChg chg="mod">
          <ac:chgData name="Rodrigo Sabino" userId="5dffd0dfc435c92e" providerId="LiveId" clId="{397DAE8C-CB95-4CEA-8C8A-5F48616B4213}" dt="2017-12-07T04:23:48.786" v="3995" actId="20577"/>
          <ac:spMkLst>
            <pc:docMk/>
            <pc:sldMk cId="3745691979" sldId="275"/>
            <ac:spMk id="2" creationId="{0597F43C-B1B3-4427-ABE3-B0BA542351DD}"/>
          </ac:spMkLst>
        </pc:spChg>
        <pc:spChg chg="mod">
          <ac:chgData name="Rodrigo Sabino" userId="5dffd0dfc435c92e" providerId="LiveId" clId="{397DAE8C-CB95-4CEA-8C8A-5F48616B4213}" dt="2017-12-07T04:27:55.014" v="4139" actId="27636"/>
          <ac:spMkLst>
            <pc:docMk/>
            <pc:sldMk cId="3745691979" sldId="275"/>
            <ac:spMk id="3" creationId="{A1191660-AEFD-4A01-9FA0-8F521E31201D}"/>
          </ac:spMkLst>
        </pc:spChg>
      </pc:sldChg>
      <pc:sldChg chg="addSp delSp modSp add mod setBg">
        <pc:chgData name="Rodrigo Sabino" userId="5dffd0dfc435c92e" providerId="LiveId" clId="{397DAE8C-CB95-4CEA-8C8A-5F48616B4213}" dt="2017-12-07T20:01:42.866" v="4404" actId="26606"/>
        <pc:sldMkLst>
          <pc:docMk/>
          <pc:sldMk cId="840485813" sldId="276"/>
        </pc:sldMkLst>
        <pc:spChg chg="mod ord">
          <ac:chgData name="Rodrigo Sabino" userId="5dffd0dfc435c92e" providerId="LiveId" clId="{397DAE8C-CB95-4CEA-8C8A-5F48616B4213}" dt="2017-12-07T20:01:42.866" v="4404" actId="26606"/>
          <ac:spMkLst>
            <pc:docMk/>
            <pc:sldMk cId="840485813" sldId="276"/>
            <ac:spMk id="2" creationId="{D7FE2947-7936-41CB-BDAE-6B0C9EB674B5}"/>
          </ac:spMkLst>
        </pc:spChg>
        <pc:spChg chg="del">
          <ac:chgData name="Rodrigo Sabino" userId="5dffd0dfc435c92e" providerId="LiveId" clId="{397DAE8C-CB95-4CEA-8C8A-5F48616B4213}" dt="2017-12-07T04:30:02.033" v="4186" actId="478"/>
          <ac:spMkLst>
            <pc:docMk/>
            <pc:sldMk cId="840485813" sldId="276"/>
            <ac:spMk id="3" creationId="{31919E14-8825-42B1-997C-57A6EB1ACA77}"/>
          </ac:spMkLst>
        </pc:spChg>
        <pc:spChg chg="add del">
          <ac:chgData name="Rodrigo Sabino" userId="5dffd0dfc435c92e" providerId="LiveId" clId="{397DAE8C-CB95-4CEA-8C8A-5F48616B4213}" dt="2017-12-07T17:38:01.760" v="4224" actId="26606"/>
          <ac:spMkLst>
            <pc:docMk/>
            <pc:sldMk cId="840485813" sldId="276"/>
            <ac:spMk id="8" creationId="{44FC10B2-BCD5-46E2-A2E0-F714BE70C533}"/>
          </ac:spMkLst>
        </pc:spChg>
        <pc:spChg chg="add del">
          <ac:chgData name="Rodrigo Sabino" userId="5dffd0dfc435c92e" providerId="LiveId" clId="{397DAE8C-CB95-4CEA-8C8A-5F48616B4213}" dt="2017-12-07T17:38:01.760" v="4224" actId="26606"/>
          <ac:spMkLst>
            <pc:docMk/>
            <pc:sldMk cId="840485813" sldId="276"/>
            <ac:spMk id="10" creationId="{92C2962D-5AA6-4EB0-9A2C-F385BF76A29F}"/>
          </ac:spMkLst>
        </pc:spChg>
        <pc:spChg chg="add del">
          <ac:chgData name="Rodrigo Sabino" userId="5dffd0dfc435c92e" providerId="LiveId" clId="{397DAE8C-CB95-4CEA-8C8A-5F48616B4213}" dt="2017-12-07T17:38:01.760" v="4224" actId="26606"/>
          <ac:spMkLst>
            <pc:docMk/>
            <pc:sldMk cId="840485813" sldId="276"/>
            <ac:spMk id="12" creationId="{5196A65C-A88E-4E6C-9882-A77D52FCE41E}"/>
          </ac:spMkLst>
        </pc:spChg>
        <pc:spChg chg="add del">
          <ac:chgData name="Rodrigo Sabino" userId="5dffd0dfc435c92e" providerId="LiveId" clId="{397DAE8C-CB95-4CEA-8C8A-5F48616B4213}" dt="2017-12-07T17:38:01.760" v="4224" actId="26606"/>
          <ac:spMkLst>
            <pc:docMk/>
            <pc:sldMk cId="840485813" sldId="276"/>
            <ac:spMk id="18" creationId="{0E2D3DCD-4716-40AA-90C0-6F2F9F116CF3}"/>
          </ac:spMkLst>
        </pc:spChg>
        <pc:spChg chg="add del">
          <ac:chgData name="Rodrigo Sabino" userId="5dffd0dfc435c92e" providerId="LiveId" clId="{397DAE8C-CB95-4CEA-8C8A-5F48616B4213}" dt="2017-12-07T17:38:01.760" v="4224" actId="26606"/>
          <ac:spMkLst>
            <pc:docMk/>
            <pc:sldMk cId="840485813" sldId="276"/>
            <ac:spMk id="20" creationId="{037BACED-9574-4AAE-9D04-5100308350B6}"/>
          </ac:spMkLst>
        </pc:spChg>
        <pc:spChg chg="add del">
          <ac:chgData name="Rodrigo Sabino" userId="5dffd0dfc435c92e" providerId="LiveId" clId="{397DAE8C-CB95-4CEA-8C8A-5F48616B4213}" dt="2017-12-07T20:01:42.866" v="4404" actId="26606"/>
          <ac:spMkLst>
            <pc:docMk/>
            <pc:sldMk cId="840485813" sldId="276"/>
            <ac:spMk id="24" creationId="{1F31E8B2-210B-4B90-83BB-3B180732EF38}"/>
          </ac:spMkLst>
        </pc:spChg>
        <pc:spChg chg="add del">
          <ac:chgData name="Rodrigo Sabino" userId="5dffd0dfc435c92e" providerId="LiveId" clId="{397DAE8C-CB95-4CEA-8C8A-5F48616B4213}" dt="2017-12-07T20:01:42.866" v="4404" actId="26606"/>
          <ac:spMkLst>
            <pc:docMk/>
            <pc:sldMk cId="840485813" sldId="276"/>
            <ac:spMk id="29" creationId="{7049A7D3-684C-4C59-A4B6-7B308A6AD34D}"/>
          </ac:spMkLst>
        </pc:spChg>
        <pc:spChg chg="add del">
          <ac:chgData name="Rodrigo Sabino" userId="5dffd0dfc435c92e" providerId="LiveId" clId="{397DAE8C-CB95-4CEA-8C8A-5F48616B4213}" dt="2017-12-07T20:01:42.866" v="4404" actId="26606"/>
          <ac:spMkLst>
            <pc:docMk/>
            <pc:sldMk cId="840485813" sldId="276"/>
            <ac:spMk id="30" creationId="{D7B1087B-C592-40E7-B532-60B453A2FE6A}"/>
          </ac:spMkLst>
        </pc:spChg>
        <pc:spChg chg="add del">
          <ac:chgData name="Rodrigo Sabino" userId="5dffd0dfc435c92e" providerId="LiveId" clId="{397DAE8C-CB95-4CEA-8C8A-5F48616B4213}" dt="2017-12-07T20:01:42.866" v="4404" actId="26606"/>
          <ac:spMkLst>
            <pc:docMk/>
            <pc:sldMk cId="840485813" sldId="276"/>
            <ac:spMk id="31" creationId="{14AE7447-E8F8-4A0F-9E3D-94842BFF886E}"/>
          </ac:spMkLst>
        </pc:spChg>
        <pc:spChg chg="add del">
          <ac:chgData name="Rodrigo Sabino" userId="5dffd0dfc435c92e" providerId="LiveId" clId="{397DAE8C-CB95-4CEA-8C8A-5F48616B4213}" dt="2017-12-07T20:01:42.866" v="4404" actId="26606"/>
          <ac:spMkLst>
            <pc:docMk/>
            <pc:sldMk cId="840485813" sldId="276"/>
            <ac:spMk id="33" creationId="{0680B5D0-24EC-465A-A0E6-C4DF951E0043}"/>
          </ac:spMkLst>
        </pc:spChg>
        <pc:spChg chg="add del">
          <ac:chgData name="Rodrigo Sabino" userId="5dffd0dfc435c92e" providerId="LiveId" clId="{397DAE8C-CB95-4CEA-8C8A-5F48616B4213}" dt="2017-12-07T20:01:42.866" v="4404" actId="26606"/>
          <ac:spMkLst>
            <pc:docMk/>
            <pc:sldMk cId="840485813" sldId="276"/>
            <ac:spMk id="34" creationId="{30BF1B50-A83E-4ED6-A2AA-C943C1F89F85}"/>
          </ac:spMkLst>
        </pc:spChg>
        <pc:spChg chg="add del">
          <ac:chgData name="Rodrigo Sabino" userId="5dffd0dfc435c92e" providerId="LiveId" clId="{397DAE8C-CB95-4CEA-8C8A-5F48616B4213}" dt="2017-12-07T20:01:42.866" v="4404" actId="26606"/>
          <ac:spMkLst>
            <pc:docMk/>
            <pc:sldMk cId="840485813" sldId="276"/>
            <ac:spMk id="35" creationId="{6B387409-2B98-40F8-A65F-EF7CF989512F}"/>
          </ac:spMkLst>
        </pc:spChg>
        <pc:spChg chg="add">
          <ac:chgData name="Rodrigo Sabino" userId="5dffd0dfc435c92e" providerId="LiveId" clId="{397DAE8C-CB95-4CEA-8C8A-5F48616B4213}" dt="2017-12-07T20:01:42.866" v="4404" actId="26606"/>
          <ac:spMkLst>
            <pc:docMk/>
            <pc:sldMk cId="840485813" sldId="276"/>
            <ac:spMk id="40" creationId="{DCC0DCE3-8753-43BB-86D2-6452D91E4179}"/>
          </ac:spMkLst>
        </pc:spChg>
        <pc:spChg chg="add">
          <ac:chgData name="Rodrigo Sabino" userId="5dffd0dfc435c92e" providerId="LiveId" clId="{397DAE8C-CB95-4CEA-8C8A-5F48616B4213}" dt="2017-12-07T20:01:42.866" v="4404" actId="26606"/>
          <ac:spMkLst>
            <pc:docMk/>
            <pc:sldMk cId="840485813" sldId="276"/>
            <ac:spMk id="42" creationId="{D28BC7A6-65CA-4655-8641-7BDE9699BF93}"/>
          </ac:spMkLst>
        </pc:spChg>
        <pc:spChg chg="add">
          <ac:chgData name="Rodrigo Sabino" userId="5dffd0dfc435c92e" providerId="LiveId" clId="{397DAE8C-CB95-4CEA-8C8A-5F48616B4213}" dt="2017-12-07T20:01:42.866" v="4404" actId="26606"/>
          <ac:spMkLst>
            <pc:docMk/>
            <pc:sldMk cId="840485813" sldId="276"/>
            <ac:spMk id="44" creationId="{58755CF4-45A8-4971-A14E-D6DE02B48273}"/>
          </ac:spMkLst>
        </pc:spChg>
        <pc:spChg chg="add">
          <ac:chgData name="Rodrigo Sabino" userId="5dffd0dfc435c92e" providerId="LiveId" clId="{397DAE8C-CB95-4CEA-8C8A-5F48616B4213}" dt="2017-12-07T20:01:42.866" v="4404" actId="26606"/>
          <ac:spMkLst>
            <pc:docMk/>
            <pc:sldMk cId="840485813" sldId="276"/>
            <ac:spMk id="50" creationId="{0459C7A8-9F3A-4BFD-AB69-3F23A8D94179}"/>
          </ac:spMkLst>
        </pc:spChg>
        <pc:spChg chg="add">
          <ac:chgData name="Rodrigo Sabino" userId="5dffd0dfc435c92e" providerId="LiveId" clId="{397DAE8C-CB95-4CEA-8C8A-5F48616B4213}" dt="2017-12-07T20:01:42.866" v="4404" actId="26606"/>
          <ac:spMkLst>
            <pc:docMk/>
            <pc:sldMk cId="840485813" sldId="276"/>
            <ac:spMk id="52" creationId="{7C0FA09C-1B86-4BC1-8793-3DC3ECCC9F50}"/>
          </ac:spMkLst>
        </pc:spChg>
        <pc:grpChg chg="add del">
          <ac:chgData name="Rodrigo Sabino" userId="5dffd0dfc435c92e" providerId="LiveId" clId="{397DAE8C-CB95-4CEA-8C8A-5F48616B4213}" dt="2017-12-07T17:38:01.760" v="4224" actId="26606"/>
          <ac:grpSpMkLst>
            <pc:docMk/>
            <pc:sldMk cId="840485813" sldId="276"/>
            <ac:grpSpMk id="14" creationId="{9D656BC9-D198-47EB-BF65-7B922CED4189}"/>
          </ac:grpSpMkLst>
        </pc:grpChg>
        <pc:grpChg chg="add del">
          <ac:chgData name="Rodrigo Sabino" userId="5dffd0dfc435c92e" providerId="LiveId" clId="{397DAE8C-CB95-4CEA-8C8A-5F48616B4213}" dt="2017-12-07T17:38:01.760" v="4224" actId="26606"/>
          <ac:grpSpMkLst>
            <pc:docMk/>
            <pc:sldMk cId="840485813" sldId="276"/>
            <ac:grpSpMk id="22" creationId="{FA08BC01-A289-44B6-9133-2814052F97D2}"/>
          </ac:grpSpMkLst>
        </pc:grpChg>
        <pc:grpChg chg="add del">
          <ac:chgData name="Rodrigo Sabino" userId="5dffd0dfc435c92e" providerId="LiveId" clId="{397DAE8C-CB95-4CEA-8C8A-5F48616B4213}" dt="2017-12-07T20:01:42.866" v="4404" actId="26606"/>
          <ac:grpSpMkLst>
            <pc:docMk/>
            <pc:sldMk cId="840485813" sldId="276"/>
            <ac:grpSpMk id="26" creationId="{C9E5F284-A588-4AE7-A36D-1C93E4FD0241}"/>
          </ac:grpSpMkLst>
        </pc:grpChg>
        <pc:grpChg chg="add del">
          <ac:chgData name="Rodrigo Sabino" userId="5dffd0dfc435c92e" providerId="LiveId" clId="{397DAE8C-CB95-4CEA-8C8A-5F48616B4213}" dt="2017-12-07T20:01:42.866" v="4404" actId="26606"/>
          <ac:grpSpMkLst>
            <pc:docMk/>
            <pc:sldMk cId="840485813" sldId="276"/>
            <ac:grpSpMk id="32" creationId="{85981F80-69EE-4E2B-82A8-47FDFD7720AC}"/>
          </ac:grpSpMkLst>
        </pc:grpChg>
        <pc:grpChg chg="add">
          <ac:chgData name="Rodrigo Sabino" userId="5dffd0dfc435c92e" providerId="LiveId" clId="{397DAE8C-CB95-4CEA-8C8A-5F48616B4213}" dt="2017-12-07T20:01:42.866" v="4404" actId="26606"/>
          <ac:grpSpMkLst>
            <pc:docMk/>
            <pc:sldMk cId="840485813" sldId="276"/>
            <ac:grpSpMk id="46" creationId="{421F62D5-850C-4310-A813-747E4643379A}"/>
          </ac:grpSpMkLst>
        </pc:grpChg>
        <pc:grpChg chg="add">
          <ac:chgData name="Rodrigo Sabino" userId="5dffd0dfc435c92e" providerId="LiveId" clId="{397DAE8C-CB95-4CEA-8C8A-5F48616B4213}" dt="2017-12-07T20:01:42.866" v="4404" actId="26606"/>
          <ac:grpSpMkLst>
            <pc:docMk/>
            <pc:sldMk cId="840485813" sldId="276"/>
            <ac:grpSpMk id="54" creationId="{A560C308-AF88-4E6B-B601-74A5B889E512}"/>
          </ac:grpSpMkLst>
        </pc:grpChg>
        <pc:picChg chg="add mod">
          <ac:chgData name="Rodrigo Sabino" userId="5dffd0dfc435c92e" providerId="LiveId" clId="{397DAE8C-CB95-4CEA-8C8A-5F48616B4213}" dt="2017-12-07T20:01:42.866" v="4404" actId="26606"/>
          <ac:picMkLst>
            <pc:docMk/>
            <pc:sldMk cId="840485813" sldId="276"/>
            <ac:picMk id="3" creationId="{3F6BF637-6741-4118-920F-B4C76D6E3A87}"/>
          </ac:picMkLst>
        </pc:picChg>
        <pc:picChg chg="add mod">
          <ac:chgData name="Rodrigo Sabino" userId="5dffd0dfc435c92e" providerId="LiveId" clId="{397DAE8C-CB95-4CEA-8C8A-5F48616B4213}" dt="2017-12-07T20:01:42.866" v="4404" actId="26606"/>
          <ac:picMkLst>
            <pc:docMk/>
            <pc:sldMk cId="840485813" sldId="276"/>
            <ac:picMk id="5" creationId="{52891141-B04F-4101-B776-CBC645B5D418}"/>
          </ac:picMkLst>
        </pc:picChg>
      </pc:sldChg>
      <pc:sldChg chg="addSp delSp modSp add mod setBg">
        <pc:chgData name="Rodrigo Sabino" userId="5dffd0dfc435c92e" providerId="LiveId" clId="{397DAE8C-CB95-4CEA-8C8A-5F48616B4213}" dt="2017-12-07T20:02:10.649" v="4405" actId="26606"/>
        <pc:sldMkLst>
          <pc:docMk/>
          <pc:sldMk cId="683291496" sldId="277"/>
        </pc:sldMkLst>
        <pc:spChg chg="mod">
          <ac:chgData name="Rodrigo Sabino" userId="5dffd0dfc435c92e" providerId="LiveId" clId="{397DAE8C-CB95-4CEA-8C8A-5F48616B4213}" dt="2017-12-07T20:02:10.649" v="4405" actId="26606"/>
          <ac:spMkLst>
            <pc:docMk/>
            <pc:sldMk cId="683291496" sldId="277"/>
            <ac:spMk id="2" creationId="{0867C90E-5506-4CB4-A4F9-D3304A078B64}"/>
          </ac:spMkLst>
        </pc:spChg>
        <pc:spChg chg="del">
          <ac:chgData name="Rodrigo Sabino" userId="5dffd0dfc435c92e" providerId="LiveId" clId="{397DAE8C-CB95-4CEA-8C8A-5F48616B4213}" dt="2017-12-07T18:16:40.623" v="4371" actId="478"/>
          <ac:spMkLst>
            <pc:docMk/>
            <pc:sldMk cId="683291496" sldId="277"/>
            <ac:spMk id="3" creationId="{C7ADE14C-6F08-49A5-92C9-AF63588A989F}"/>
          </ac:spMkLst>
        </pc:spChg>
        <pc:spChg chg="add">
          <ac:chgData name="Rodrigo Sabino" userId="5dffd0dfc435c92e" providerId="LiveId" clId="{397DAE8C-CB95-4CEA-8C8A-5F48616B4213}" dt="2017-12-07T20:02:10.649" v="4405" actId="26606"/>
          <ac:spMkLst>
            <pc:docMk/>
            <pc:sldMk cId="683291496" sldId="277"/>
            <ac:spMk id="7" creationId="{9A3D0CE2-91FF-49B3-A5D8-181E900D7501}"/>
          </ac:spMkLst>
        </pc:spChg>
        <pc:spChg chg="add">
          <ac:chgData name="Rodrigo Sabino" userId="5dffd0dfc435c92e" providerId="LiveId" clId="{397DAE8C-CB95-4CEA-8C8A-5F48616B4213}" dt="2017-12-07T20:02:10.649" v="4405" actId="26606"/>
          <ac:spMkLst>
            <pc:docMk/>
            <pc:sldMk cId="683291496" sldId="277"/>
            <ac:spMk id="9" creationId="{58AEBD96-C315-4F53-9D9E-0E20E993EBFA}"/>
          </ac:spMkLst>
        </pc:spChg>
        <pc:spChg chg="add">
          <ac:chgData name="Rodrigo Sabino" userId="5dffd0dfc435c92e" providerId="LiveId" clId="{397DAE8C-CB95-4CEA-8C8A-5F48616B4213}" dt="2017-12-07T20:02:10.649" v="4405" actId="26606"/>
          <ac:spMkLst>
            <pc:docMk/>
            <pc:sldMk cId="683291496" sldId="277"/>
            <ac:spMk id="11" creationId="{78916AAA-66F6-4DFA-88ED-7E27CF6B8DAD}"/>
          </ac:spMkLst>
        </pc:spChg>
        <pc:spChg chg="add">
          <ac:chgData name="Rodrigo Sabino" userId="5dffd0dfc435c92e" providerId="LiveId" clId="{397DAE8C-CB95-4CEA-8C8A-5F48616B4213}" dt="2017-12-07T20:02:10.649" v="4405" actId="26606"/>
          <ac:spMkLst>
            <pc:docMk/>
            <pc:sldMk cId="683291496" sldId="277"/>
            <ac:spMk id="17" creationId="{48FDEBDB-5859-4B9E-8810-2C5CFED093F3}"/>
          </ac:spMkLst>
        </pc:spChg>
        <pc:grpChg chg="add">
          <ac:chgData name="Rodrigo Sabino" userId="5dffd0dfc435c92e" providerId="LiveId" clId="{397DAE8C-CB95-4CEA-8C8A-5F48616B4213}" dt="2017-12-07T20:02:10.649" v="4405" actId="26606"/>
          <ac:grpSpMkLst>
            <pc:docMk/>
            <pc:sldMk cId="683291496" sldId="277"/>
            <ac:grpSpMk id="13" creationId="{A137D43F-BAD6-47F1-AA65-AEEA38A2FF30}"/>
          </ac:grpSpMkLst>
        </pc:grpChg>
        <pc:cxnChg chg="add">
          <ac:chgData name="Rodrigo Sabino" userId="5dffd0dfc435c92e" providerId="LiveId" clId="{397DAE8C-CB95-4CEA-8C8A-5F48616B4213}" dt="2017-12-07T20:02:10.649" v="4405" actId="26606"/>
          <ac:cxnSpMkLst>
            <pc:docMk/>
            <pc:sldMk cId="683291496" sldId="277"/>
            <ac:cxnSpMk id="19" creationId="{B1D1A340-723B-4014-B5FE-204F06273136}"/>
          </ac:cxnSpMkLst>
        </pc:cxnChg>
      </pc:sldChg>
      <pc:sldChg chg="addSp delSp modSp add">
        <pc:chgData name="Rodrigo Sabino" userId="5dffd0dfc435c92e" providerId="LiveId" clId="{397DAE8C-CB95-4CEA-8C8A-5F48616B4213}" dt="2017-12-07T17:41:51.386" v="4243" actId="26606"/>
        <pc:sldMkLst>
          <pc:docMk/>
          <pc:sldMk cId="4168009382" sldId="278"/>
        </pc:sldMkLst>
        <pc:spChg chg="mod ord">
          <ac:chgData name="Rodrigo Sabino" userId="5dffd0dfc435c92e" providerId="LiveId" clId="{397DAE8C-CB95-4CEA-8C8A-5F48616B4213}" dt="2017-12-07T17:41:51.386" v="4243" actId="26606"/>
          <ac:spMkLst>
            <pc:docMk/>
            <pc:sldMk cId="4168009382" sldId="278"/>
            <ac:spMk id="2" creationId="{D7FE2947-7936-41CB-BDAE-6B0C9EB674B5}"/>
          </ac:spMkLst>
        </pc:spChg>
        <pc:spChg chg="add del">
          <ac:chgData name="Rodrigo Sabino" userId="5dffd0dfc435c92e" providerId="LiveId" clId="{397DAE8C-CB95-4CEA-8C8A-5F48616B4213}" dt="2017-12-07T17:40:59.088" v="4236" actId="26606"/>
          <ac:spMkLst>
            <pc:docMk/>
            <pc:sldMk cId="4168009382" sldId="278"/>
            <ac:spMk id="24" creationId="{1F31E8B2-210B-4B90-83BB-3B180732EF38}"/>
          </ac:spMkLst>
        </pc:spChg>
        <pc:spChg chg="add del">
          <ac:chgData name="Rodrigo Sabino" userId="5dffd0dfc435c92e" providerId="LiveId" clId="{397DAE8C-CB95-4CEA-8C8A-5F48616B4213}" dt="2017-12-07T17:40:59.088" v="4236" actId="26606"/>
          <ac:spMkLst>
            <pc:docMk/>
            <pc:sldMk cId="4168009382" sldId="278"/>
            <ac:spMk id="29" creationId="{7049A7D3-684C-4C59-A4B6-7B308A6AD34D}"/>
          </ac:spMkLst>
        </pc:spChg>
        <pc:spChg chg="add del">
          <ac:chgData name="Rodrigo Sabino" userId="5dffd0dfc435c92e" providerId="LiveId" clId="{397DAE8C-CB95-4CEA-8C8A-5F48616B4213}" dt="2017-12-07T17:40:59.088" v="4236" actId="26606"/>
          <ac:spMkLst>
            <pc:docMk/>
            <pc:sldMk cId="4168009382" sldId="278"/>
            <ac:spMk id="30" creationId="{D7B1087B-C592-40E7-B532-60B453A2FE6A}"/>
          </ac:spMkLst>
        </pc:spChg>
        <pc:spChg chg="add del">
          <ac:chgData name="Rodrigo Sabino" userId="5dffd0dfc435c92e" providerId="LiveId" clId="{397DAE8C-CB95-4CEA-8C8A-5F48616B4213}" dt="2017-12-07T17:40:59.088" v="4236" actId="26606"/>
          <ac:spMkLst>
            <pc:docMk/>
            <pc:sldMk cId="4168009382" sldId="278"/>
            <ac:spMk id="31" creationId="{14AE7447-E8F8-4A0F-9E3D-94842BFF886E}"/>
          </ac:spMkLst>
        </pc:spChg>
        <pc:spChg chg="add del">
          <ac:chgData name="Rodrigo Sabino" userId="5dffd0dfc435c92e" providerId="LiveId" clId="{397DAE8C-CB95-4CEA-8C8A-5F48616B4213}" dt="2017-12-07T17:40:59.088" v="4236" actId="26606"/>
          <ac:spMkLst>
            <pc:docMk/>
            <pc:sldMk cId="4168009382" sldId="278"/>
            <ac:spMk id="33" creationId="{0680B5D0-24EC-465A-A0E6-C4DF951E0043}"/>
          </ac:spMkLst>
        </pc:spChg>
        <pc:spChg chg="add del">
          <ac:chgData name="Rodrigo Sabino" userId="5dffd0dfc435c92e" providerId="LiveId" clId="{397DAE8C-CB95-4CEA-8C8A-5F48616B4213}" dt="2017-12-07T17:40:59.088" v="4236" actId="26606"/>
          <ac:spMkLst>
            <pc:docMk/>
            <pc:sldMk cId="4168009382" sldId="278"/>
            <ac:spMk id="34" creationId="{30BF1B50-A83E-4ED6-A2AA-C943C1F89F85}"/>
          </ac:spMkLst>
        </pc:spChg>
        <pc:spChg chg="add del">
          <ac:chgData name="Rodrigo Sabino" userId="5dffd0dfc435c92e" providerId="LiveId" clId="{397DAE8C-CB95-4CEA-8C8A-5F48616B4213}" dt="2017-12-07T17:40:59.088" v="4236" actId="26606"/>
          <ac:spMkLst>
            <pc:docMk/>
            <pc:sldMk cId="4168009382" sldId="278"/>
            <ac:spMk id="35" creationId="{6B387409-2B98-40F8-A65F-EF7CF989512F}"/>
          </ac:spMkLst>
        </pc:spChg>
        <pc:spChg chg="add del">
          <ac:chgData name="Rodrigo Sabino" userId="5dffd0dfc435c92e" providerId="LiveId" clId="{397DAE8C-CB95-4CEA-8C8A-5F48616B4213}" dt="2017-12-07T17:40:58.934" v="4235" actId="26606"/>
          <ac:spMkLst>
            <pc:docMk/>
            <pc:sldMk cId="4168009382" sldId="278"/>
            <ac:spMk id="40" creationId="{501EBB4D-E42B-468D-B801-D16CF43ECBD2}"/>
          </ac:spMkLst>
        </pc:spChg>
        <pc:spChg chg="add del">
          <ac:chgData name="Rodrigo Sabino" userId="5dffd0dfc435c92e" providerId="LiveId" clId="{397DAE8C-CB95-4CEA-8C8A-5F48616B4213}" dt="2017-12-07T17:40:58.934" v="4235" actId="26606"/>
          <ac:spMkLst>
            <pc:docMk/>
            <pc:sldMk cId="4168009382" sldId="278"/>
            <ac:spMk id="42" creationId="{A7FBF63C-B061-4F66-8609-FED8EFFDAFE7}"/>
          </ac:spMkLst>
        </pc:spChg>
        <pc:spChg chg="add del">
          <ac:chgData name="Rodrigo Sabino" userId="5dffd0dfc435c92e" providerId="LiveId" clId="{397DAE8C-CB95-4CEA-8C8A-5F48616B4213}" dt="2017-12-07T17:40:58.934" v="4235" actId="26606"/>
          <ac:spMkLst>
            <pc:docMk/>
            <pc:sldMk cId="4168009382" sldId="278"/>
            <ac:spMk id="44" creationId="{D893CC27-5C56-4F6F-9B94-413AE08B922C}"/>
          </ac:spMkLst>
        </pc:spChg>
        <pc:spChg chg="add del">
          <ac:chgData name="Rodrigo Sabino" userId="5dffd0dfc435c92e" providerId="LiveId" clId="{397DAE8C-CB95-4CEA-8C8A-5F48616B4213}" dt="2017-12-07T17:40:58.934" v="4235" actId="26606"/>
          <ac:spMkLst>
            <pc:docMk/>
            <pc:sldMk cId="4168009382" sldId="278"/>
            <ac:spMk id="50" creationId="{D3942243-EB87-47B0-A725-FB513F644AB1}"/>
          </ac:spMkLst>
        </pc:spChg>
        <pc:spChg chg="add del">
          <ac:chgData name="Rodrigo Sabino" userId="5dffd0dfc435c92e" providerId="LiveId" clId="{397DAE8C-CB95-4CEA-8C8A-5F48616B4213}" dt="2017-12-07T17:40:58.934" v="4235" actId="26606"/>
          <ac:spMkLst>
            <pc:docMk/>
            <pc:sldMk cId="4168009382" sldId="278"/>
            <ac:spMk id="52" creationId="{51EA2B2F-0614-4D69-B22A-E70BCFCAD79C}"/>
          </ac:spMkLst>
        </pc:spChg>
        <pc:spChg chg="add del">
          <ac:chgData name="Rodrigo Sabino" userId="5dffd0dfc435c92e" providerId="LiveId" clId="{397DAE8C-CB95-4CEA-8C8A-5F48616B4213}" dt="2017-12-07T17:41:51.386" v="4243" actId="26606"/>
          <ac:spMkLst>
            <pc:docMk/>
            <pc:sldMk cId="4168009382" sldId="278"/>
            <ac:spMk id="58" creationId="{DCC0DCE3-8753-43BB-86D2-6452D91E4179}"/>
          </ac:spMkLst>
        </pc:spChg>
        <pc:spChg chg="add del">
          <ac:chgData name="Rodrigo Sabino" userId="5dffd0dfc435c92e" providerId="LiveId" clId="{397DAE8C-CB95-4CEA-8C8A-5F48616B4213}" dt="2017-12-07T17:41:51.386" v="4243" actId="26606"/>
          <ac:spMkLst>
            <pc:docMk/>
            <pc:sldMk cId="4168009382" sldId="278"/>
            <ac:spMk id="59" creationId="{D28BC7A6-65CA-4655-8641-7BDE9699BF93}"/>
          </ac:spMkLst>
        </pc:spChg>
        <pc:spChg chg="add del">
          <ac:chgData name="Rodrigo Sabino" userId="5dffd0dfc435c92e" providerId="LiveId" clId="{397DAE8C-CB95-4CEA-8C8A-5F48616B4213}" dt="2017-12-07T17:41:51.386" v="4243" actId="26606"/>
          <ac:spMkLst>
            <pc:docMk/>
            <pc:sldMk cId="4168009382" sldId="278"/>
            <ac:spMk id="60" creationId="{58755CF4-45A8-4971-A14E-D6DE02B48273}"/>
          </ac:spMkLst>
        </pc:spChg>
        <pc:spChg chg="add del">
          <ac:chgData name="Rodrigo Sabino" userId="5dffd0dfc435c92e" providerId="LiveId" clId="{397DAE8C-CB95-4CEA-8C8A-5F48616B4213}" dt="2017-12-07T17:41:51.386" v="4243" actId="26606"/>
          <ac:spMkLst>
            <pc:docMk/>
            <pc:sldMk cId="4168009382" sldId="278"/>
            <ac:spMk id="62" creationId="{0459C7A8-9F3A-4BFD-AB69-3F23A8D94179}"/>
          </ac:spMkLst>
        </pc:spChg>
        <pc:spChg chg="add del">
          <ac:chgData name="Rodrigo Sabino" userId="5dffd0dfc435c92e" providerId="LiveId" clId="{397DAE8C-CB95-4CEA-8C8A-5F48616B4213}" dt="2017-12-07T17:41:51.386" v="4243" actId="26606"/>
          <ac:spMkLst>
            <pc:docMk/>
            <pc:sldMk cId="4168009382" sldId="278"/>
            <ac:spMk id="63" creationId="{7C0FA09C-1B86-4BC1-8793-3DC3ECCC9F50}"/>
          </ac:spMkLst>
        </pc:spChg>
        <pc:spChg chg="add">
          <ac:chgData name="Rodrigo Sabino" userId="5dffd0dfc435c92e" providerId="LiveId" clId="{397DAE8C-CB95-4CEA-8C8A-5F48616B4213}" dt="2017-12-07T17:41:51.386" v="4243" actId="26606"/>
          <ac:spMkLst>
            <pc:docMk/>
            <pc:sldMk cId="4168009382" sldId="278"/>
            <ac:spMk id="66" creationId="{D5D3575F-6BD1-4889-A240-1A683CAAB673}"/>
          </ac:spMkLst>
        </pc:spChg>
        <pc:spChg chg="add">
          <ac:chgData name="Rodrigo Sabino" userId="5dffd0dfc435c92e" providerId="LiveId" clId="{397DAE8C-CB95-4CEA-8C8A-5F48616B4213}" dt="2017-12-07T17:41:51.386" v="4243" actId="26606"/>
          <ac:spMkLst>
            <pc:docMk/>
            <pc:sldMk cId="4168009382" sldId="278"/>
            <ac:spMk id="67" creationId="{E037193D-F8C4-4234-A7D1-A24AD3ACB4E3}"/>
          </ac:spMkLst>
        </pc:spChg>
        <pc:spChg chg="add">
          <ac:chgData name="Rodrigo Sabino" userId="5dffd0dfc435c92e" providerId="LiveId" clId="{397DAE8C-CB95-4CEA-8C8A-5F48616B4213}" dt="2017-12-07T17:41:51.386" v="4243" actId="26606"/>
          <ac:spMkLst>
            <pc:docMk/>
            <pc:sldMk cId="4168009382" sldId="278"/>
            <ac:spMk id="68" creationId="{F450CAB3-089A-49FB-8B72-B3ABD5A426B9}"/>
          </ac:spMkLst>
        </pc:spChg>
        <pc:spChg chg="add del">
          <ac:chgData name="Rodrigo Sabino" userId="5dffd0dfc435c92e" providerId="LiveId" clId="{397DAE8C-CB95-4CEA-8C8A-5F48616B4213}" dt="2017-12-07T17:41:44.470" v="4241" actId="26606"/>
          <ac:spMkLst>
            <pc:docMk/>
            <pc:sldMk cId="4168009382" sldId="278"/>
            <ac:spMk id="69" creationId="{D57A997F-57D3-4F47-B77A-14DE76B507ED}"/>
          </ac:spMkLst>
        </pc:spChg>
        <pc:spChg chg="add del">
          <ac:chgData name="Rodrigo Sabino" userId="5dffd0dfc435c92e" providerId="LiveId" clId="{397DAE8C-CB95-4CEA-8C8A-5F48616B4213}" dt="2017-12-07T17:41:44.470" v="4241" actId="26606"/>
          <ac:spMkLst>
            <pc:docMk/>
            <pc:sldMk cId="4168009382" sldId="278"/>
            <ac:spMk id="71" creationId="{5B304EBC-E1F0-4042-84B1-65AD44AB17A9}"/>
          </ac:spMkLst>
        </pc:spChg>
        <pc:spChg chg="add">
          <ac:chgData name="Rodrigo Sabino" userId="5dffd0dfc435c92e" providerId="LiveId" clId="{397DAE8C-CB95-4CEA-8C8A-5F48616B4213}" dt="2017-12-07T17:41:51.386" v="4243" actId="26606"/>
          <ac:spMkLst>
            <pc:docMk/>
            <pc:sldMk cId="4168009382" sldId="278"/>
            <ac:spMk id="72" creationId="{238C89E3-A8DB-4BC1-93AE-0EB520695F4A}"/>
          </ac:spMkLst>
        </pc:spChg>
        <pc:spChg chg="add del">
          <ac:chgData name="Rodrigo Sabino" userId="5dffd0dfc435c92e" providerId="LiveId" clId="{397DAE8C-CB95-4CEA-8C8A-5F48616B4213}" dt="2017-12-07T17:41:44.470" v="4241" actId="26606"/>
          <ac:spMkLst>
            <pc:docMk/>
            <pc:sldMk cId="4168009382" sldId="278"/>
            <ac:spMk id="73" creationId="{30F5971A-100F-43B9-AF60-FD95A592D27B}"/>
          </ac:spMkLst>
        </pc:spChg>
        <pc:spChg chg="add">
          <ac:chgData name="Rodrigo Sabino" userId="5dffd0dfc435c92e" providerId="LiveId" clId="{397DAE8C-CB95-4CEA-8C8A-5F48616B4213}" dt="2017-12-07T17:41:51.386" v="4243" actId="26606"/>
          <ac:spMkLst>
            <pc:docMk/>
            <pc:sldMk cId="4168009382" sldId="278"/>
            <ac:spMk id="74" creationId="{75090D63-F38E-4CD2-AC41-15B9C02C30BD}"/>
          </ac:spMkLst>
        </pc:spChg>
        <pc:spChg chg="add">
          <ac:chgData name="Rodrigo Sabino" userId="5dffd0dfc435c92e" providerId="LiveId" clId="{397DAE8C-CB95-4CEA-8C8A-5F48616B4213}" dt="2017-12-07T17:41:51.386" v="4243" actId="26606"/>
          <ac:spMkLst>
            <pc:docMk/>
            <pc:sldMk cId="4168009382" sldId="278"/>
            <ac:spMk id="78" creationId="{3A0C5530-F5DE-4B90-9DA6-231AA24C9EFA}"/>
          </ac:spMkLst>
        </pc:spChg>
        <pc:spChg chg="add del">
          <ac:chgData name="Rodrigo Sabino" userId="5dffd0dfc435c92e" providerId="LiveId" clId="{397DAE8C-CB95-4CEA-8C8A-5F48616B4213}" dt="2017-12-07T17:41:44.470" v="4241" actId="26606"/>
          <ac:spMkLst>
            <pc:docMk/>
            <pc:sldMk cId="4168009382" sldId="278"/>
            <ac:spMk id="79" creationId="{4F89592C-293C-4B0D-BEFA-961C99F88B29}"/>
          </ac:spMkLst>
        </pc:spChg>
        <pc:spChg chg="add del">
          <ac:chgData name="Rodrigo Sabino" userId="5dffd0dfc435c92e" providerId="LiveId" clId="{397DAE8C-CB95-4CEA-8C8A-5F48616B4213}" dt="2017-12-07T17:41:44.470" v="4241" actId="26606"/>
          <ac:spMkLst>
            <pc:docMk/>
            <pc:sldMk cId="4168009382" sldId="278"/>
            <ac:spMk id="81" creationId="{97DFD6BF-06C6-46CB-92F8-914A50D2073D}"/>
          </ac:spMkLst>
        </pc:spChg>
        <pc:spChg chg="add">
          <ac:chgData name="Rodrigo Sabino" userId="5dffd0dfc435c92e" providerId="LiveId" clId="{397DAE8C-CB95-4CEA-8C8A-5F48616B4213}" dt="2017-12-07T17:41:51.386" v="4243" actId="26606"/>
          <ac:spMkLst>
            <pc:docMk/>
            <pc:sldMk cId="4168009382" sldId="278"/>
            <ac:spMk id="85" creationId="{91FF316F-1D1E-4032-9282-679743C179C7}"/>
          </ac:spMkLst>
        </pc:spChg>
        <pc:spChg chg="add">
          <ac:chgData name="Rodrigo Sabino" userId="5dffd0dfc435c92e" providerId="LiveId" clId="{397DAE8C-CB95-4CEA-8C8A-5F48616B4213}" dt="2017-12-07T17:41:51.386" v="4243" actId="26606"/>
          <ac:spMkLst>
            <pc:docMk/>
            <pc:sldMk cId="4168009382" sldId="278"/>
            <ac:spMk id="87" creationId="{DA1CB20A-86A2-4A31-BBE0-69141AC0AD63}"/>
          </ac:spMkLst>
        </pc:spChg>
        <pc:spChg chg="add">
          <ac:chgData name="Rodrigo Sabino" userId="5dffd0dfc435c92e" providerId="LiveId" clId="{397DAE8C-CB95-4CEA-8C8A-5F48616B4213}" dt="2017-12-07T17:41:51.386" v="4243" actId="26606"/>
          <ac:spMkLst>
            <pc:docMk/>
            <pc:sldMk cId="4168009382" sldId="278"/>
            <ac:spMk id="89" creationId="{9C0289F0-0422-426B-8FAC-0998FC0D8B62}"/>
          </ac:spMkLst>
        </pc:spChg>
        <pc:spChg chg="add">
          <ac:chgData name="Rodrigo Sabino" userId="5dffd0dfc435c92e" providerId="LiveId" clId="{397DAE8C-CB95-4CEA-8C8A-5F48616B4213}" dt="2017-12-07T17:41:51.386" v="4243" actId="26606"/>
          <ac:spMkLst>
            <pc:docMk/>
            <pc:sldMk cId="4168009382" sldId="278"/>
            <ac:spMk id="91" creationId="{241B9761-3BB3-4899-8AC3-254A2326341A}"/>
          </ac:spMkLst>
        </pc:spChg>
        <pc:spChg chg="add">
          <ac:chgData name="Rodrigo Sabino" userId="5dffd0dfc435c92e" providerId="LiveId" clId="{397DAE8C-CB95-4CEA-8C8A-5F48616B4213}" dt="2017-12-07T17:41:51.386" v="4243" actId="26606"/>
          <ac:spMkLst>
            <pc:docMk/>
            <pc:sldMk cId="4168009382" sldId="278"/>
            <ac:spMk id="93" creationId="{F45CD141-09BB-4220-92F3-D51FADE7C34D}"/>
          </ac:spMkLst>
        </pc:spChg>
        <pc:grpChg chg="add del">
          <ac:chgData name="Rodrigo Sabino" userId="5dffd0dfc435c92e" providerId="LiveId" clId="{397DAE8C-CB95-4CEA-8C8A-5F48616B4213}" dt="2017-12-07T17:40:59.088" v="4236" actId="26606"/>
          <ac:grpSpMkLst>
            <pc:docMk/>
            <pc:sldMk cId="4168009382" sldId="278"/>
            <ac:grpSpMk id="26" creationId="{C9E5F284-A588-4AE7-A36D-1C93E4FD0241}"/>
          </ac:grpSpMkLst>
        </pc:grpChg>
        <pc:grpChg chg="add del">
          <ac:chgData name="Rodrigo Sabino" userId="5dffd0dfc435c92e" providerId="LiveId" clId="{397DAE8C-CB95-4CEA-8C8A-5F48616B4213}" dt="2017-12-07T17:40:59.088" v="4236" actId="26606"/>
          <ac:grpSpMkLst>
            <pc:docMk/>
            <pc:sldMk cId="4168009382" sldId="278"/>
            <ac:grpSpMk id="32" creationId="{85981F80-69EE-4E2B-82A8-47FDFD7720AC}"/>
          </ac:grpSpMkLst>
        </pc:grpChg>
        <pc:grpChg chg="add del">
          <ac:chgData name="Rodrigo Sabino" userId="5dffd0dfc435c92e" providerId="LiveId" clId="{397DAE8C-CB95-4CEA-8C8A-5F48616B4213}" dt="2017-12-07T17:40:58.934" v="4235" actId="26606"/>
          <ac:grpSpMkLst>
            <pc:docMk/>
            <pc:sldMk cId="4168009382" sldId="278"/>
            <ac:grpSpMk id="46" creationId="{76D64082-5099-45DC-84A9-81EA54822BEE}"/>
          </ac:grpSpMkLst>
        </pc:grpChg>
        <pc:grpChg chg="add del">
          <ac:chgData name="Rodrigo Sabino" userId="5dffd0dfc435c92e" providerId="LiveId" clId="{397DAE8C-CB95-4CEA-8C8A-5F48616B4213}" dt="2017-12-07T17:40:58.934" v="4235" actId="26606"/>
          <ac:grpSpMkLst>
            <pc:docMk/>
            <pc:sldMk cId="4168009382" sldId="278"/>
            <ac:grpSpMk id="54" creationId="{74F14128-2B23-48F2-BD56-EA0849FACCDA}"/>
          </ac:grpSpMkLst>
        </pc:grpChg>
        <pc:grpChg chg="add del">
          <ac:chgData name="Rodrigo Sabino" userId="5dffd0dfc435c92e" providerId="LiveId" clId="{397DAE8C-CB95-4CEA-8C8A-5F48616B4213}" dt="2017-12-07T17:41:51.386" v="4243" actId="26606"/>
          <ac:grpSpMkLst>
            <pc:docMk/>
            <pc:sldMk cId="4168009382" sldId="278"/>
            <ac:grpSpMk id="61" creationId="{421F62D5-850C-4310-A813-747E4643379A}"/>
          </ac:grpSpMkLst>
        </pc:grpChg>
        <pc:grpChg chg="add del">
          <ac:chgData name="Rodrigo Sabino" userId="5dffd0dfc435c92e" providerId="LiveId" clId="{397DAE8C-CB95-4CEA-8C8A-5F48616B4213}" dt="2017-12-07T17:41:51.386" v="4243" actId="26606"/>
          <ac:grpSpMkLst>
            <pc:docMk/>
            <pc:sldMk cId="4168009382" sldId="278"/>
            <ac:grpSpMk id="64" creationId="{A560C308-AF88-4E6B-B601-74A5B889E512}"/>
          </ac:grpSpMkLst>
        </pc:grpChg>
        <pc:grpChg chg="add">
          <ac:chgData name="Rodrigo Sabino" userId="5dffd0dfc435c92e" providerId="LiveId" clId="{397DAE8C-CB95-4CEA-8C8A-5F48616B4213}" dt="2017-12-07T17:41:51.386" v="4243" actId="26606"/>
          <ac:grpSpMkLst>
            <pc:docMk/>
            <pc:sldMk cId="4168009382" sldId="278"/>
            <ac:grpSpMk id="70" creationId="{F510F87B-4C36-4922-9DFC-5373F6D686F3}"/>
          </ac:grpSpMkLst>
        </pc:grpChg>
        <pc:grpChg chg="add del">
          <ac:chgData name="Rodrigo Sabino" userId="5dffd0dfc435c92e" providerId="LiveId" clId="{397DAE8C-CB95-4CEA-8C8A-5F48616B4213}" dt="2017-12-07T17:41:44.470" v="4241" actId="26606"/>
          <ac:grpSpMkLst>
            <pc:docMk/>
            <pc:sldMk cId="4168009382" sldId="278"/>
            <ac:grpSpMk id="75" creationId="{B34AA403-A228-4305-AE48-0FF5690E3EF5}"/>
          </ac:grpSpMkLst>
        </pc:grpChg>
        <pc:grpChg chg="add del">
          <ac:chgData name="Rodrigo Sabino" userId="5dffd0dfc435c92e" providerId="LiveId" clId="{397DAE8C-CB95-4CEA-8C8A-5F48616B4213}" dt="2017-12-07T17:41:44.470" v="4241" actId="26606"/>
          <ac:grpSpMkLst>
            <pc:docMk/>
            <pc:sldMk cId="4168009382" sldId="278"/>
            <ac:grpSpMk id="83" creationId="{E0E2BE6F-9BFB-4B18-840B-40BF0BD5C096}"/>
          </ac:grpSpMkLst>
        </pc:grpChg>
        <pc:grpChg chg="add">
          <ac:chgData name="Rodrigo Sabino" userId="5dffd0dfc435c92e" providerId="LiveId" clId="{397DAE8C-CB95-4CEA-8C8A-5F48616B4213}" dt="2017-12-07T17:41:51.386" v="4243" actId="26606"/>
          <ac:grpSpMkLst>
            <pc:docMk/>
            <pc:sldMk cId="4168009382" sldId="278"/>
            <ac:grpSpMk id="95" creationId="{B3A30E72-214C-43D8-A229-9EB954C396E6}"/>
          </ac:grpSpMkLst>
        </pc:grpChg>
        <pc:picChg chg="del">
          <ac:chgData name="Rodrigo Sabino" userId="5dffd0dfc435c92e" providerId="LiveId" clId="{397DAE8C-CB95-4CEA-8C8A-5F48616B4213}" dt="2017-12-07T17:38:15.310" v="4228" actId="478"/>
          <ac:picMkLst>
            <pc:docMk/>
            <pc:sldMk cId="4168009382" sldId="278"/>
            <ac:picMk id="3" creationId="{3F6BF637-6741-4118-920F-B4C76D6E3A87}"/>
          </ac:picMkLst>
        </pc:picChg>
        <pc:picChg chg="add mod ord">
          <ac:chgData name="Rodrigo Sabino" userId="5dffd0dfc435c92e" providerId="LiveId" clId="{397DAE8C-CB95-4CEA-8C8A-5F48616B4213}" dt="2017-12-07T17:41:51.386" v="4243" actId="26606"/>
          <ac:picMkLst>
            <pc:docMk/>
            <pc:sldMk cId="4168009382" sldId="278"/>
            <ac:picMk id="4" creationId="{169A0156-5C82-4787-8FA6-BCC9375B85E1}"/>
          </ac:picMkLst>
        </pc:picChg>
        <pc:picChg chg="add mod">
          <ac:chgData name="Rodrigo Sabino" userId="5dffd0dfc435c92e" providerId="LiveId" clId="{397DAE8C-CB95-4CEA-8C8A-5F48616B4213}" dt="2017-12-07T17:41:51.386" v="4243" actId="26606"/>
          <ac:picMkLst>
            <pc:docMk/>
            <pc:sldMk cId="4168009382" sldId="278"/>
            <ac:picMk id="5" creationId="{764A6307-A420-433C-AAB7-0F900B56FC7D}"/>
          </ac:picMkLst>
        </pc:picChg>
        <pc:picChg chg="add mod ord">
          <ac:chgData name="Rodrigo Sabino" userId="5dffd0dfc435c92e" providerId="LiveId" clId="{397DAE8C-CB95-4CEA-8C8A-5F48616B4213}" dt="2017-12-07T17:41:51.386" v="4243" actId="26606"/>
          <ac:picMkLst>
            <pc:docMk/>
            <pc:sldMk cId="4168009382" sldId="278"/>
            <ac:picMk id="7" creationId="{A760954E-0E49-4CF4-9DDB-27BF08FCA68B}"/>
          </ac:picMkLst>
        </pc:picChg>
      </pc:sldChg>
      <pc:sldChg chg="addSp delSp modSp add mod setBg">
        <pc:chgData name="Rodrigo Sabino" userId="5dffd0dfc435c92e" providerId="LiveId" clId="{397DAE8C-CB95-4CEA-8C8A-5F48616B4213}" dt="2017-12-07T17:45:34.484" v="4285" actId="26606"/>
        <pc:sldMkLst>
          <pc:docMk/>
          <pc:sldMk cId="3484767859" sldId="279"/>
        </pc:sldMkLst>
        <pc:spChg chg="mod ord">
          <ac:chgData name="Rodrigo Sabino" userId="5dffd0dfc435c92e" providerId="LiveId" clId="{397DAE8C-CB95-4CEA-8C8A-5F48616B4213}" dt="2017-12-07T17:45:34.484" v="4285" actId="26606"/>
          <ac:spMkLst>
            <pc:docMk/>
            <pc:sldMk cId="3484767859" sldId="279"/>
            <ac:spMk id="2" creationId="{4F95D1D5-F7EA-4CF8-A294-B05B0932FD9A}"/>
          </ac:spMkLst>
        </pc:spChg>
        <pc:spChg chg="del">
          <ac:chgData name="Rodrigo Sabino" userId="5dffd0dfc435c92e" providerId="LiveId" clId="{397DAE8C-CB95-4CEA-8C8A-5F48616B4213}" dt="2017-12-07T17:44:27.218" v="4271" actId="478"/>
          <ac:spMkLst>
            <pc:docMk/>
            <pc:sldMk cId="3484767859" sldId="279"/>
            <ac:spMk id="3" creationId="{563D1306-51C6-4495-8571-C6E91DBA0886}"/>
          </ac:spMkLst>
        </pc:spChg>
        <pc:spChg chg="add del">
          <ac:chgData name="Rodrigo Sabino" userId="5dffd0dfc435c92e" providerId="LiveId" clId="{397DAE8C-CB95-4CEA-8C8A-5F48616B4213}" dt="2017-12-07T17:45:34.284" v="4284" actId="26606"/>
          <ac:spMkLst>
            <pc:docMk/>
            <pc:sldMk cId="3484767859" sldId="279"/>
            <ac:spMk id="14" creationId="{D5D3575F-6BD1-4889-A240-1A683CAAB673}"/>
          </ac:spMkLst>
        </pc:spChg>
        <pc:spChg chg="add del">
          <ac:chgData name="Rodrigo Sabino" userId="5dffd0dfc435c92e" providerId="LiveId" clId="{397DAE8C-CB95-4CEA-8C8A-5F48616B4213}" dt="2017-12-07T17:45:34.284" v="4284" actId="26606"/>
          <ac:spMkLst>
            <pc:docMk/>
            <pc:sldMk cId="3484767859" sldId="279"/>
            <ac:spMk id="16" creationId="{E037193D-F8C4-4234-A7D1-A24AD3ACB4E3}"/>
          </ac:spMkLst>
        </pc:spChg>
        <pc:spChg chg="add del">
          <ac:chgData name="Rodrigo Sabino" userId="5dffd0dfc435c92e" providerId="LiveId" clId="{397DAE8C-CB95-4CEA-8C8A-5F48616B4213}" dt="2017-12-07T17:45:34.284" v="4284" actId="26606"/>
          <ac:spMkLst>
            <pc:docMk/>
            <pc:sldMk cId="3484767859" sldId="279"/>
            <ac:spMk id="18" creationId="{F450CAB3-089A-49FB-8B72-B3ABD5A426B9}"/>
          </ac:spMkLst>
        </pc:spChg>
        <pc:spChg chg="add del">
          <ac:chgData name="Rodrigo Sabino" userId="5dffd0dfc435c92e" providerId="LiveId" clId="{397DAE8C-CB95-4CEA-8C8A-5F48616B4213}" dt="2017-12-07T17:45:34.284" v="4284" actId="26606"/>
          <ac:spMkLst>
            <pc:docMk/>
            <pc:sldMk cId="3484767859" sldId="279"/>
            <ac:spMk id="24" creationId="{341D973E-526C-4C77-B73C-1F9CAD017BBE}"/>
          </ac:spMkLst>
        </pc:spChg>
        <pc:spChg chg="add del">
          <ac:chgData name="Rodrigo Sabino" userId="5dffd0dfc435c92e" providerId="LiveId" clId="{397DAE8C-CB95-4CEA-8C8A-5F48616B4213}" dt="2017-12-07T17:45:34.284" v="4284" actId="26606"/>
          <ac:spMkLst>
            <pc:docMk/>
            <pc:sldMk cId="3484767859" sldId="279"/>
            <ac:spMk id="26" creationId="{CFD4C8A3-6328-4053-AA3E-B90EA418F4B8}"/>
          </ac:spMkLst>
        </pc:spChg>
        <pc:spChg chg="add">
          <ac:chgData name="Rodrigo Sabino" userId="5dffd0dfc435c92e" providerId="LiveId" clId="{397DAE8C-CB95-4CEA-8C8A-5F48616B4213}" dt="2017-12-07T17:45:34.484" v="4285" actId="26606"/>
          <ac:spMkLst>
            <pc:docMk/>
            <pc:sldMk cId="3484767859" sldId="279"/>
            <ac:spMk id="30" creationId="{91FF316F-1D1E-4032-9282-679743C179C7}"/>
          </ac:spMkLst>
        </pc:spChg>
        <pc:spChg chg="add">
          <ac:chgData name="Rodrigo Sabino" userId="5dffd0dfc435c92e" providerId="LiveId" clId="{397DAE8C-CB95-4CEA-8C8A-5F48616B4213}" dt="2017-12-07T17:45:34.484" v="4285" actId="26606"/>
          <ac:spMkLst>
            <pc:docMk/>
            <pc:sldMk cId="3484767859" sldId="279"/>
            <ac:spMk id="32" creationId="{DA1CB20A-86A2-4A31-BBE0-69141AC0AD63}"/>
          </ac:spMkLst>
        </pc:spChg>
        <pc:spChg chg="add">
          <ac:chgData name="Rodrigo Sabino" userId="5dffd0dfc435c92e" providerId="LiveId" clId="{397DAE8C-CB95-4CEA-8C8A-5F48616B4213}" dt="2017-12-07T17:45:34.484" v="4285" actId="26606"/>
          <ac:spMkLst>
            <pc:docMk/>
            <pc:sldMk cId="3484767859" sldId="279"/>
            <ac:spMk id="33" creationId="{D5D3575F-6BD1-4889-A240-1A683CAAB673}"/>
          </ac:spMkLst>
        </pc:spChg>
        <pc:spChg chg="add">
          <ac:chgData name="Rodrigo Sabino" userId="5dffd0dfc435c92e" providerId="LiveId" clId="{397DAE8C-CB95-4CEA-8C8A-5F48616B4213}" dt="2017-12-07T17:45:34.484" v="4285" actId="26606"/>
          <ac:spMkLst>
            <pc:docMk/>
            <pc:sldMk cId="3484767859" sldId="279"/>
            <ac:spMk id="34" creationId="{9C0289F0-0422-426B-8FAC-0998FC0D8B62}"/>
          </ac:spMkLst>
        </pc:spChg>
        <pc:spChg chg="add">
          <ac:chgData name="Rodrigo Sabino" userId="5dffd0dfc435c92e" providerId="LiveId" clId="{397DAE8C-CB95-4CEA-8C8A-5F48616B4213}" dt="2017-12-07T17:45:34.484" v="4285" actId="26606"/>
          <ac:spMkLst>
            <pc:docMk/>
            <pc:sldMk cId="3484767859" sldId="279"/>
            <ac:spMk id="35" creationId="{E037193D-F8C4-4234-A7D1-A24AD3ACB4E3}"/>
          </ac:spMkLst>
        </pc:spChg>
        <pc:spChg chg="add">
          <ac:chgData name="Rodrigo Sabino" userId="5dffd0dfc435c92e" providerId="LiveId" clId="{397DAE8C-CB95-4CEA-8C8A-5F48616B4213}" dt="2017-12-07T17:45:34.484" v="4285" actId="26606"/>
          <ac:spMkLst>
            <pc:docMk/>
            <pc:sldMk cId="3484767859" sldId="279"/>
            <ac:spMk id="36" creationId="{241B9761-3BB3-4899-8AC3-254A2326341A}"/>
          </ac:spMkLst>
        </pc:spChg>
        <pc:spChg chg="add">
          <ac:chgData name="Rodrigo Sabino" userId="5dffd0dfc435c92e" providerId="LiveId" clId="{397DAE8C-CB95-4CEA-8C8A-5F48616B4213}" dt="2017-12-07T17:45:34.484" v="4285" actId="26606"/>
          <ac:spMkLst>
            <pc:docMk/>
            <pc:sldMk cId="3484767859" sldId="279"/>
            <ac:spMk id="37" creationId="{F450CAB3-089A-49FB-8B72-B3ABD5A426B9}"/>
          </ac:spMkLst>
        </pc:spChg>
        <pc:spChg chg="add">
          <ac:chgData name="Rodrigo Sabino" userId="5dffd0dfc435c92e" providerId="LiveId" clId="{397DAE8C-CB95-4CEA-8C8A-5F48616B4213}" dt="2017-12-07T17:45:34.484" v="4285" actId="26606"/>
          <ac:spMkLst>
            <pc:docMk/>
            <pc:sldMk cId="3484767859" sldId="279"/>
            <ac:spMk id="38" creationId="{F45CD141-09BB-4220-92F3-D51FADE7C34D}"/>
          </ac:spMkLst>
        </pc:spChg>
        <pc:spChg chg="add">
          <ac:chgData name="Rodrigo Sabino" userId="5dffd0dfc435c92e" providerId="LiveId" clId="{397DAE8C-CB95-4CEA-8C8A-5F48616B4213}" dt="2017-12-07T17:45:34.484" v="4285" actId="26606"/>
          <ac:spMkLst>
            <pc:docMk/>
            <pc:sldMk cId="3484767859" sldId="279"/>
            <ac:spMk id="43" creationId="{238C89E3-A8DB-4BC1-93AE-0EB520695F4A}"/>
          </ac:spMkLst>
        </pc:spChg>
        <pc:spChg chg="add">
          <ac:chgData name="Rodrigo Sabino" userId="5dffd0dfc435c92e" providerId="LiveId" clId="{397DAE8C-CB95-4CEA-8C8A-5F48616B4213}" dt="2017-12-07T17:45:34.484" v="4285" actId="26606"/>
          <ac:spMkLst>
            <pc:docMk/>
            <pc:sldMk cId="3484767859" sldId="279"/>
            <ac:spMk id="44" creationId="{75090D63-F38E-4CD2-AC41-15B9C02C30BD}"/>
          </ac:spMkLst>
        </pc:spChg>
        <pc:spChg chg="add">
          <ac:chgData name="Rodrigo Sabino" userId="5dffd0dfc435c92e" providerId="LiveId" clId="{397DAE8C-CB95-4CEA-8C8A-5F48616B4213}" dt="2017-12-07T17:45:34.484" v="4285" actId="26606"/>
          <ac:spMkLst>
            <pc:docMk/>
            <pc:sldMk cId="3484767859" sldId="279"/>
            <ac:spMk id="45" creationId="{3A0C5530-F5DE-4B90-9DA6-231AA24C9EFA}"/>
          </ac:spMkLst>
        </pc:spChg>
        <pc:grpChg chg="add del">
          <ac:chgData name="Rodrigo Sabino" userId="5dffd0dfc435c92e" providerId="LiveId" clId="{397DAE8C-CB95-4CEA-8C8A-5F48616B4213}" dt="2017-12-07T17:45:34.284" v="4284" actId="26606"/>
          <ac:grpSpMkLst>
            <pc:docMk/>
            <pc:sldMk cId="3484767859" sldId="279"/>
            <ac:grpSpMk id="20" creationId="{F510F87B-4C36-4922-9DFC-5373F6D686F3}"/>
          </ac:grpSpMkLst>
        </pc:grpChg>
        <pc:grpChg chg="add del">
          <ac:chgData name="Rodrigo Sabino" userId="5dffd0dfc435c92e" providerId="LiveId" clId="{397DAE8C-CB95-4CEA-8C8A-5F48616B4213}" dt="2017-12-07T17:45:34.284" v="4284" actId="26606"/>
          <ac:grpSpMkLst>
            <pc:docMk/>
            <pc:sldMk cId="3484767859" sldId="279"/>
            <ac:grpSpMk id="28" creationId="{6D901EAB-7BBC-4861-B179-A436135DF8A4}"/>
          </ac:grpSpMkLst>
        </pc:grpChg>
        <pc:grpChg chg="add">
          <ac:chgData name="Rodrigo Sabino" userId="5dffd0dfc435c92e" providerId="LiveId" clId="{397DAE8C-CB95-4CEA-8C8A-5F48616B4213}" dt="2017-12-07T17:45:34.484" v="4285" actId="26606"/>
          <ac:grpSpMkLst>
            <pc:docMk/>
            <pc:sldMk cId="3484767859" sldId="279"/>
            <ac:grpSpMk id="39" creationId="{F510F87B-4C36-4922-9DFC-5373F6D686F3}"/>
          </ac:grpSpMkLst>
        </pc:grpChg>
        <pc:grpChg chg="add">
          <ac:chgData name="Rodrigo Sabino" userId="5dffd0dfc435c92e" providerId="LiveId" clId="{397DAE8C-CB95-4CEA-8C8A-5F48616B4213}" dt="2017-12-07T17:45:34.484" v="4285" actId="26606"/>
          <ac:grpSpMkLst>
            <pc:docMk/>
            <pc:sldMk cId="3484767859" sldId="279"/>
            <ac:grpSpMk id="40" creationId="{B3A30E72-214C-43D8-A229-9EB954C396E6}"/>
          </ac:grpSpMkLst>
        </pc:grpChg>
        <pc:picChg chg="add mod">
          <ac:chgData name="Rodrigo Sabino" userId="5dffd0dfc435c92e" providerId="LiveId" clId="{397DAE8C-CB95-4CEA-8C8A-5F48616B4213}" dt="2017-12-07T17:45:34.484" v="4285" actId="26606"/>
          <ac:picMkLst>
            <pc:docMk/>
            <pc:sldMk cId="3484767859" sldId="279"/>
            <ac:picMk id="5" creationId="{9F35F8F9-E0A2-45B5-8004-601C1A9EBB7E}"/>
          </ac:picMkLst>
        </pc:picChg>
        <pc:picChg chg="add mod">
          <ac:chgData name="Rodrigo Sabino" userId="5dffd0dfc435c92e" providerId="LiveId" clId="{397DAE8C-CB95-4CEA-8C8A-5F48616B4213}" dt="2017-12-07T17:45:34.484" v="4285" actId="26606"/>
          <ac:picMkLst>
            <pc:docMk/>
            <pc:sldMk cId="3484767859" sldId="279"/>
            <ac:picMk id="7" creationId="{BBC61F41-2007-420B-9690-42335C73E9F0}"/>
          </ac:picMkLst>
        </pc:picChg>
        <pc:picChg chg="add mod">
          <ac:chgData name="Rodrigo Sabino" userId="5dffd0dfc435c92e" providerId="LiveId" clId="{397DAE8C-CB95-4CEA-8C8A-5F48616B4213}" dt="2017-12-07T17:45:34.484" v="4285" actId="26606"/>
          <ac:picMkLst>
            <pc:docMk/>
            <pc:sldMk cId="3484767859" sldId="279"/>
            <ac:picMk id="9" creationId="{1CD3039D-8FCF-4607-9D86-90F477DD0444}"/>
          </ac:picMkLst>
        </pc:picChg>
      </pc:sldChg>
      <pc:sldChg chg="addSp delSp modSp add mod setBg">
        <pc:chgData name="Rodrigo Sabino" userId="5dffd0dfc435c92e" providerId="LiveId" clId="{397DAE8C-CB95-4CEA-8C8A-5F48616B4213}" dt="2017-12-07T17:47:11.448" v="4316" actId="26606"/>
        <pc:sldMkLst>
          <pc:docMk/>
          <pc:sldMk cId="4046784793" sldId="280"/>
        </pc:sldMkLst>
        <pc:spChg chg="mod ord">
          <ac:chgData name="Rodrigo Sabino" userId="5dffd0dfc435c92e" providerId="LiveId" clId="{397DAE8C-CB95-4CEA-8C8A-5F48616B4213}" dt="2017-12-07T17:47:11.448" v="4316" actId="26606"/>
          <ac:spMkLst>
            <pc:docMk/>
            <pc:sldMk cId="4046784793" sldId="280"/>
            <ac:spMk id="2" creationId="{E7D72FB8-EEC5-483E-9D2A-6380A9F226EA}"/>
          </ac:spMkLst>
        </pc:spChg>
        <pc:spChg chg="del">
          <ac:chgData name="Rodrigo Sabino" userId="5dffd0dfc435c92e" providerId="LiveId" clId="{397DAE8C-CB95-4CEA-8C8A-5F48616B4213}" dt="2017-12-07T17:46:07.766" v="4313" actId="478"/>
          <ac:spMkLst>
            <pc:docMk/>
            <pc:sldMk cId="4046784793" sldId="280"/>
            <ac:spMk id="3" creationId="{4877CD5C-8AA9-4A9C-97E5-89EBC05E4233}"/>
          </ac:spMkLst>
        </pc:spChg>
        <pc:spChg chg="add">
          <ac:chgData name="Rodrigo Sabino" userId="5dffd0dfc435c92e" providerId="LiveId" clId="{397DAE8C-CB95-4CEA-8C8A-5F48616B4213}" dt="2017-12-07T17:47:11.448" v="4316" actId="26606"/>
          <ac:spMkLst>
            <pc:docMk/>
            <pc:sldMk cId="4046784793" sldId="280"/>
            <ac:spMk id="10" creationId="{44FC10B2-BCD5-46E2-A2E0-F714BE70C533}"/>
          </ac:spMkLst>
        </pc:spChg>
        <pc:spChg chg="add">
          <ac:chgData name="Rodrigo Sabino" userId="5dffd0dfc435c92e" providerId="LiveId" clId="{397DAE8C-CB95-4CEA-8C8A-5F48616B4213}" dt="2017-12-07T17:47:11.448" v="4316" actId="26606"/>
          <ac:spMkLst>
            <pc:docMk/>
            <pc:sldMk cId="4046784793" sldId="280"/>
            <ac:spMk id="12" creationId="{92C2962D-5AA6-4EB0-9A2C-F385BF76A29F}"/>
          </ac:spMkLst>
        </pc:spChg>
        <pc:spChg chg="add">
          <ac:chgData name="Rodrigo Sabino" userId="5dffd0dfc435c92e" providerId="LiveId" clId="{397DAE8C-CB95-4CEA-8C8A-5F48616B4213}" dt="2017-12-07T17:47:11.448" v="4316" actId="26606"/>
          <ac:spMkLst>
            <pc:docMk/>
            <pc:sldMk cId="4046784793" sldId="280"/>
            <ac:spMk id="14" creationId="{5196A65C-A88E-4E6C-9882-A77D52FCE41E}"/>
          </ac:spMkLst>
        </pc:spChg>
        <pc:spChg chg="add">
          <ac:chgData name="Rodrigo Sabino" userId="5dffd0dfc435c92e" providerId="LiveId" clId="{397DAE8C-CB95-4CEA-8C8A-5F48616B4213}" dt="2017-12-07T17:47:11.448" v="4316" actId="26606"/>
          <ac:spMkLst>
            <pc:docMk/>
            <pc:sldMk cId="4046784793" sldId="280"/>
            <ac:spMk id="20" creationId="{CFB57ED5-941D-44E2-9320-56A0A026F201}"/>
          </ac:spMkLst>
        </pc:spChg>
        <pc:spChg chg="add">
          <ac:chgData name="Rodrigo Sabino" userId="5dffd0dfc435c92e" providerId="LiveId" clId="{397DAE8C-CB95-4CEA-8C8A-5F48616B4213}" dt="2017-12-07T17:47:11.448" v="4316" actId="26606"/>
          <ac:spMkLst>
            <pc:docMk/>
            <pc:sldMk cId="4046784793" sldId="280"/>
            <ac:spMk id="22" creationId="{7A1BE9A9-6FBF-4CF1-8F0C-BFCFF1FD962B}"/>
          </ac:spMkLst>
        </pc:spChg>
        <pc:spChg chg="add">
          <ac:chgData name="Rodrigo Sabino" userId="5dffd0dfc435c92e" providerId="LiveId" clId="{397DAE8C-CB95-4CEA-8C8A-5F48616B4213}" dt="2017-12-07T17:47:11.448" v="4316" actId="26606"/>
          <ac:spMkLst>
            <pc:docMk/>
            <pc:sldMk cId="4046784793" sldId="280"/>
            <ac:spMk id="24" creationId="{C4AE8163-578C-46A4-BF65-BD3AEEF2A05E}"/>
          </ac:spMkLst>
        </pc:spChg>
        <pc:spChg chg="add">
          <ac:chgData name="Rodrigo Sabino" userId="5dffd0dfc435c92e" providerId="LiveId" clId="{397DAE8C-CB95-4CEA-8C8A-5F48616B4213}" dt="2017-12-07T17:47:11.448" v="4316" actId="26606"/>
          <ac:spMkLst>
            <pc:docMk/>
            <pc:sldMk cId="4046784793" sldId="280"/>
            <ac:spMk id="26" creationId="{346F56CC-F97A-40DF-9A88-6D8BF7A6A75B}"/>
          </ac:spMkLst>
        </pc:spChg>
        <pc:grpChg chg="add">
          <ac:chgData name="Rodrigo Sabino" userId="5dffd0dfc435c92e" providerId="LiveId" clId="{397DAE8C-CB95-4CEA-8C8A-5F48616B4213}" dt="2017-12-07T17:47:11.448" v="4316" actId="26606"/>
          <ac:grpSpMkLst>
            <pc:docMk/>
            <pc:sldMk cId="4046784793" sldId="280"/>
            <ac:grpSpMk id="16" creationId="{9D656BC9-D198-47EB-BF65-7B922CED4189}"/>
          </ac:grpSpMkLst>
        </pc:grpChg>
        <pc:grpChg chg="add">
          <ac:chgData name="Rodrigo Sabino" userId="5dffd0dfc435c92e" providerId="LiveId" clId="{397DAE8C-CB95-4CEA-8C8A-5F48616B4213}" dt="2017-12-07T17:47:11.448" v="4316" actId="26606"/>
          <ac:grpSpMkLst>
            <pc:docMk/>
            <pc:sldMk cId="4046784793" sldId="280"/>
            <ac:grpSpMk id="28" creationId="{694818F1-2ACF-4181-B8B6-7637EB92BD6E}"/>
          </ac:grpSpMkLst>
        </pc:grpChg>
        <pc:picChg chg="add mod">
          <ac:chgData name="Rodrigo Sabino" userId="5dffd0dfc435c92e" providerId="LiveId" clId="{397DAE8C-CB95-4CEA-8C8A-5F48616B4213}" dt="2017-12-07T17:47:11.448" v="4316" actId="26606"/>
          <ac:picMkLst>
            <pc:docMk/>
            <pc:sldMk cId="4046784793" sldId="280"/>
            <ac:picMk id="5" creationId="{E28586C3-F51E-4A23-823E-60837394F786}"/>
          </ac:picMkLst>
        </pc:picChg>
      </pc:sldChg>
      <pc:sldChg chg="addSp delSp modSp add mod setBg">
        <pc:chgData name="Rodrigo Sabino" userId="5dffd0dfc435c92e" providerId="LiveId" clId="{397DAE8C-CB95-4CEA-8C8A-5F48616B4213}" dt="2017-12-07T17:50:38.948" v="4359" actId="26606"/>
        <pc:sldMkLst>
          <pc:docMk/>
          <pc:sldMk cId="2325371692" sldId="281"/>
        </pc:sldMkLst>
        <pc:spChg chg="mod ord">
          <ac:chgData name="Rodrigo Sabino" userId="5dffd0dfc435c92e" providerId="LiveId" clId="{397DAE8C-CB95-4CEA-8C8A-5F48616B4213}" dt="2017-12-07T17:50:38.948" v="4359" actId="26606"/>
          <ac:spMkLst>
            <pc:docMk/>
            <pc:sldMk cId="2325371692" sldId="281"/>
            <ac:spMk id="2" creationId="{230FD7C5-5A1B-4736-BE33-176828E7B79E}"/>
          </ac:spMkLst>
        </pc:spChg>
        <pc:spChg chg="del">
          <ac:chgData name="Rodrigo Sabino" userId="5dffd0dfc435c92e" providerId="LiveId" clId="{397DAE8C-CB95-4CEA-8C8A-5F48616B4213}" dt="2017-12-07T17:47:49.109" v="4353" actId="478"/>
          <ac:spMkLst>
            <pc:docMk/>
            <pc:sldMk cId="2325371692" sldId="281"/>
            <ac:spMk id="3" creationId="{C07F52D2-AEC7-4E55-860E-591710661BCF}"/>
          </ac:spMkLst>
        </pc:spChg>
        <pc:spChg chg="add">
          <ac:chgData name="Rodrigo Sabino" userId="5dffd0dfc435c92e" providerId="LiveId" clId="{397DAE8C-CB95-4CEA-8C8A-5F48616B4213}" dt="2017-12-07T17:50:38.948" v="4359" actId="26606"/>
          <ac:spMkLst>
            <pc:docMk/>
            <pc:sldMk cId="2325371692" sldId="281"/>
            <ac:spMk id="12" creationId="{DCC0DCE3-8753-43BB-86D2-6452D91E4179}"/>
          </ac:spMkLst>
        </pc:spChg>
        <pc:spChg chg="add">
          <ac:chgData name="Rodrigo Sabino" userId="5dffd0dfc435c92e" providerId="LiveId" clId="{397DAE8C-CB95-4CEA-8C8A-5F48616B4213}" dt="2017-12-07T17:50:38.948" v="4359" actId="26606"/>
          <ac:spMkLst>
            <pc:docMk/>
            <pc:sldMk cId="2325371692" sldId="281"/>
            <ac:spMk id="14" creationId="{D28BC7A6-65CA-4655-8641-7BDE9699BF93}"/>
          </ac:spMkLst>
        </pc:spChg>
        <pc:spChg chg="add">
          <ac:chgData name="Rodrigo Sabino" userId="5dffd0dfc435c92e" providerId="LiveId" clId="{397DAE8C-CB95-4CEA-8C8A-5F48616B4213}" dt="2017-12-07T17:50:38.948" v="4359" actId="26606"/>
          <ac:spMkLst>
            <pc:docMk/>
            <pc:sldMk cId="2325371692" sldId="281"/>
            <ac:spMk id="16" creationId="{58755CF4-45A8-4971-A14E-D6DE02B48273}"/>
          </ac:spMkLst>
        </pc:spChg>
        <pc:spChg chg="add">
          <ac:chgData name="Rodrigo Sabino" userId="5dffd0dfc435c92e" providerId="LiveId" clId="{397DAE8C-CB95-4CEA-8C8A-5F48616B4213}" dt="2017-12-07T17:50:38.948" v="4359" actId="26606"/>
          <ac:spMkLst>
            <pc:docMk/>
            <pc:sldMk cId="2325371692" sldId="281"/>
            <ac:spMk id="22" creationId="{B945C839-5223-449A-83FF-07A83C46BCEA}"/>
          </ac:spMkLst>
        </pc:spChg>
        <pc:spChg chg="add">
          <ac:chgData name="Rodrigo Sabino" userId="5dffd0dfc435c92e" providerId="LiveId" clId="{397DAE8C-CB95-4CEA-8C8A-5F48616B4213}" dt="2017-12-07T17:50:38.948" v="4359" actId="26606"/>
          <ac:spMkLst>
            <pc:docMk/>
            <pc:sldMk cId="2325371692" sldId="281"/>
            <ac:spMk id="24" creationId="{7D673E84-7710-46C2-AB60-0C54F719CC93}"/>
          </ac:spMkLst>
        </pc:spChg>
        <pc:spChg chg="add">
          <ac:chgData name="Rodrigo Sabino" userId="5dffd0dfc435c92e" providerId="LiveId" clId="{397DAE8C-CB95-4CEA-8C8A-5F48616B4213}" dt="2017-12-07T17:50:38.948" v="4359" actId="26606"/>
          <ac:spMkLst>
            <pc:docMk/>
            <pc:sldMk cId="2325371692" sldId="281"/>
            <ac:spMk id="26" creationId="{139CA32C-70F8-4CA5-AA5D-57191F4D875C}"/>
          </ac:spMkLst>
        </pc:spChg>
        <pc:spChg chg="add">
          <ac:chgData name="Rodrigo Sabino" userId="5dffd0dfc435c92e" providerId="LiveId" clId="{397DAE8C-CB95-4CEA-8C8A-5F48616B4213}" dt="2017-12-07T17:50:38.948" v="4359" actId="26606"/>
          <ac:spMkLst>
            <pc:docMk/>
            <pc:sldMk cId="2325371692" sldId="281"/>
            <ac:spMk id="28" creationId="{22A7090A-8739-4C0E-AE2B-E9574F8390E5}"/>
          </ac:spMkLst>
        </pc:spChg>
        <pc:grpChg chg="add">
          <ac:chgData name="Rodrigo Sabino" userId="5dffd0dfc435c92e" providerId="LiveId" clId="{397DAE8C-CB95-4CEA-8C8A-5F48616B4213}" dt="2017-12-07T17:50:38.948" v="4359" actId="26606"/>
          <ac:grpSpMkLst>
            <pc:docMk/>
            <pc:sldMk cId="2325371692" sldId="281"/>
            <ac:grpSpMk id="18" creationId="{421F62D5-850C-4310-A813-747E4643379A}"/>
          </ac:grpSpMkLst>
        </pc:grpChg>
        <pc:grpChg chg="add">
          <ac:chgData name="Rodrigo Sabino" userId="5dffd0dfc435c92e" providerId="LiveId" clId="{397DAE8C-CB95-4CEA-8C8A-5F48616B4213}" dt="2017-12-07T17:50:38.948" v="4359" actId="26606"/>
          <ac:grpSpMkLst>
            <pc:docMk/>
            <pc:sldMk cId="2325371692" sldId="281"/>
            <ac:grpSpMk id="30" creationId="{E74DD241-70FF-4D92-99B7-2E3262D3476B}"/>
          </ac:grpSpMkLst>
        </pc:grpChg>
        <pc:picChg chg="add mod ord">
          <ac:chgData name="Rodrigo Sabino" userId="5dffd0dfc435c92e" providerId="LiveId" clId="{397DAE8C-CB95-4CEA-8C8A-5F48616B4213}" dt="2017-12-07T17:50:38.948" v="4359" actId="26606"/>
          <ac:picMkLst>
            <pc:docMk/>
            <pc:sldMk cId="2325371692" sldId="281"/>
            <ac:picMk id="5" creationId="{21F4436A-348A-4A55-A757-1538CA5F8FBE}"/>
          </ac:picMkLst>
        </pc:picChg>
        <pc:picChg chg="add mod">
          <ac:chgData name="Rodrigo Sabino" userId="5dffd0dfc435c92e" providerId="LiveId" clId="{397DAE8C-CB95-4CEA-8C8A-5F48616B4213}" dt="2017-12-07T17:50:38.948" v="4359" actId="26606"/>
          <ac:picMkLst>
            <pc:docMk/>
            <pc:sldMk cId="2325371692" sldId="281"/>
            <ac:picMk id="7" creationId="{13A8BC36-4554-4E25-858A-5642083999C8}"/>
          </ac:picMkLst>
        </pc:picChg>
      </pc:sldChg>
      <pc:sldChg chg="addSp delSp modSp add mod setBg">
        <pc:chgData name="Rodrigo Sabino" userId="5dffd0dfc435c92e" providerId="LiveId" clId="{397DAE8C-CB95-4CEA-8C8A-5F48616B4213}" dt="2017-12-07T17:51:58.082" v="4368" actId="478"/>
        <pc:sldMkLst>
          <pc:docMk/>
          <pc:sldMk cId="3199562004" sldId="282"/>
        </pc:sldMkLst>
        <pc:spChg chg="del mod">
          <ac:chgData name="Rodrigo Sabino" userId="5dffd0dfc435c92e" providerId="LiveId" clId="{397DAE8C-CB95-4CEA-8C8A-5F48616B4213}" dt="2017-12-07T17:51:58.082" v="4368" actId="478"/>
          <ac:spMkLst>
            <pc:docMk/>
            <pc:sldMk cId="3199562004" sldId="282"/>
            <ac:spMk id="2" creationId="{9D45C080-E395-42EA-A0D6-6D096BD01DFC}"/>
          </ac:spMkLst>
        </pc:spChg>
        <pc:spChg chg="del">
          <ac:chgData name="Rodrigo Sabino" userId="5dffd0dfc435c92e" providerId="LiveId" clId="{397DAE8C-CB95-4CEA-8C8A-5F48616B4213}" dt="2017-12-07T17:51:39.757" v="4361" actId="478"/>
          <ac:spMkLst>
            <pc:docMk/>
            <pc:sldMk cId="3199562004" sldId="282"/>
            <ac:spMk id="3" creationId="{71742D45-C3EC-4368-A271-81E57834CBCC}"/>
          </ac:spMkLst>
        </pc:spChg>
        <pc:spChg chg="add del">
          <ac:chgData name="Rodrigo Sabino" userId="5dffd0dfc435c92e" providerId="LiveId" clId="{397DAE8C-CB95-4CEA-8C8A-5F48616B4213}" dt="2017-12-07T17:51:48.593" v="4365" actId="478"/>
          <ac:spMkLst>
            <pc:docMk/>
            <pc:sldMk cId="3199562004" sldId="282"/>
            <ac:spMk id="10" creationId="{00000000-0000-0000-0000-000000000000}"/>
          </ac:spMkLst>
        </pc:spChg>
        <pc:spChg chg="add">
          <ac:chgData name="Rodrigo Sabino" userId="5dffd0dfc435c92e" providerId="LiveId" clId="{397DAE8C-CB95-4CEA-8C8A-5F48616B4213}" dt="2017-12-07T17:51:44.013" v="4364" actId="26606"/>
          <ac:spMkLst>
            <pc:docMk/>
            <pc:sldMk cId="3199562004" sldId="282"/>
            <ac:spMk id="13" creationId="{F79FF99C-BAA9-404F-9C96-6DD456B4F795}"/>
          </ac:spMkLst>
        </pc:spChg>
        <pc:spChg chg="add">
          <ac:chgData name="Rodrigo Sabino" userId="5dffd0dfc435c92e" providerId="LiveId" clId="{397DAE8C-CB95-4CEA-8C8A-5F48616B4213}" dt="2017-12-07T17:51:44.013" v="4364" actId="26606"/>
          <ac:spMkLst>
            <pc:docMk/>
            <pc:sldMk cId="3199562004" sldId="282"/>
            <ac:spMk id="15" creationId="{49C44AFD-C72D-4D9C-84C6-73E615CED884}"/>
          </ac:spMkLst>
        </pc:spChg>
        <pc:grpChg chg="add">
          <ac:chgData name="Rodrigo Sabino" userId="5dffd0dfc435c92e" providerId="LiveId" clId="{397DAE8C-CB95-4CEA-8C8A-5F48616B4213}" dt="2017-12-07T17:51:44.013" v="4364" actId="26606"/>
          <ac:grpSpMkLst>
            <pc:docMk/>
            <pc:sldMk cId="3199562004" sldId="282"/>
            <ac:grpSpMk id="17" creationId="{1D25B14F-36E0-41E8-956F-CABEF1ADD65F}"/>
          </ac:grpSpMkLst>
        </pc:grpChg>
        <pc:picChg chg="add del mod">
          <ac:chgData name="Rodrigo Sabino" userId="5dffd0dfc435c92e" providerId="LiveId" clId="{397DAE8C-CB95-4CEA-8C8A-5F48616B4213}" dt="2017-12-07T17:51:44.013" v="4364" actId="26606"/>
          <ac:picMkLst>
            <pc:docMk/>
            <pc:sldMk cId="3199562004" sldId="282"/>
            <ac:picMk id="7" creationId="{5D7FD3EE-9391-47AF-87E1-08D6A52B04C1}"/>
          </ac:picMkLst>
        </pc:picChg>
        <pc:picChg chg="add del">
          <ac:chgData name="Rodrigo Sabino" userId="5dffd0dfc435c92e" providerId="LiveId" clId="{397DAE8C-CB95-4CEA-8C8A-5F48616B4213}" dt="2017-12-07T17:51:53.423" v="4367" actId="478"/>
          <ac:picMkLst>
            <pc:docMk/>
            <pc:sldMk cId="3199562004" sldId="282"/>
            <ac:picMk id="8" creationId="{5D7FD3EE-9391-47AF-87E1-08D6A52B04C1}"/>
          </ac:picMkLst>
        </pc:picChg>
      </pc:sldChg>
      <pc:sldChg chg="add del">
        <pc:chgData name="Rodrigo Sabino" userId="5dffd0dfc435c92e" providerId="LiveId" clId="{397DAE8C-CB95-4CEA-8C8A-5F48616B4213}" dt="2017-12-07T17:53:34.115" v="4370" actId="2696"/>
        <pc:sldMkLst>
          <pc:docMk/>
          <pc:sldMk cId="2566570176" sldId="28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A7062-05E1-4FB5-BCDB-AB3FF5D1F081}"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pt-BR"/>
        </a:p>
      </dgm:t>
    </dgm:pt>
    <dgm:pt modelId="{09A62CC0-FCF4-4587-A0BA-92B52BE34013}">
      <dgm:prSet phldrT="[Texto]"/>
      <dgm:spPr/>
      <dgm:t>
        <a:bodyPr/>
        <a:lstStyle/>
        <a:p>
          <a:r>
            <a:rPr lang="en-US" dirty="0"/>
            <a:t>1958</a:t>
          </a:r>
          <a:endParaRPr lang="pt-BR" dirty="0"/>
        </a:p>
      </dgm:t>
    </dgm:pt>
    <dgm:pt modelId="{8B67FFBC-D16F-4F43-8755-16D996E7931F}" type="parTrans" cxnId="{E1F08E05-D1DD-4A82-8642-12ADC50A24F0}">
      <dgm:prSet/>
      <dgm:spPr/>
      <dgm:t>
        <a:bodyPr/>
        <a:lstStyle/>
        <a:p>
          <a:endParaRPr lang="pt-BR"/>
        </a:p>
      </dgm:t>
    </dgm:pt>
    <dgm:pt modelId="{89F4255A-71B4-4670-A5A9-4AD007BC2014}" type="sibTrans" cxnId="{E1F08E05-D1DD-4A82-8642-12ADC50A24F0}">
      <dgm:prSet/>
      <dgm:spPr/>
      <dgm:t>
        <a:bodyPr/>
        <a:lstStyle/>
        <a:p>
          <a:endParaRPr lang="pt-BR"/>
        </a:p>
      </dgm:t>
    </dgm:pt>
    <dgm:pt modelId="{C0B4D138-A949-4FE5-ABED-966BFA8E6875}">
      <dgm:prSet phldrT="[Texto]"/>
      <dgm:spPr/>
      <dgm:t>
        <a:bodyPr/>
        <a:lstStyle/>
        <a:p>
          <a:r>
            <a:rPr lang="en-US" dirty="0"/>
            <a:t>LISP</a:t>
          </a:r>
          <a:endParaRPr lang="pt-BR" dirty="0"/>
        </a:p>
      </dgm:t>
    </dgm:pt>
    <dgm:pt modelId="{BC076382-E663-4D58-89B9-1E80C1113B2D}" type="parTrans" cxnId="{17B749E4-3719-47B6-9226-FD91551691F2}">
      <dgm:prSet/>
      <dgm:spPr/>
      <dgm:t>
        <a:bodyPr/>
        <a:lstStyle/>
        <a:p>
          <a:endParaRPr lang="pt-BR"/>
        </a:p>
      </dgm:t>
    </dgm:pt>
    <dgm:pt modelId="{BEBED71E-6447-480F-953F-6AC2D90F35D2}" type="sibTrans" cxnId="{17B749E4-3719-47B6-9226-FD91551691F2}">
      <dgm:prSet/>
      <dgm:spPr/>
      <dgm:t>
        <a:bodyPr/>
        <a:lstStyle/>
        <a:p>
          <a:endParaRPr lang="pt-BR"/>
        </a:p>
      </dgm:t>
    </dgm:pt>
    <dgm:pt modelId="{BCDA6004-D37D-4E40-A2A9-D667F38839E2}">
      <dgm:prSet phldrT="[Texto]"/>
      <dgm:spPr/>
      <dgm:t>
        <a:bodyPr/>
        <a:lstStyle/>
        <a:p>
          <a:r>
            <a:rPr lang="en-US" dirty="0"/>
            <a:t>1986</a:t>
          </a:r>
          <a:endParaRPr lang="pt-BR" dirty="0"/>
        </a:p>
      </dgm:t>
    </dgm:pt>
    <dgm:pt modelId="{EC3FEB33-34D8-4B13-8309-E46E10EEADCB}" type="parTrans" cxnId="{B51D2088-F1ED-41EE-985C-A7AA4C684863}">
      <dgm:prSet/>
      <dgm:spPr/>
      <dgm:t>
        <a:bodyPr/>
        <a:lstStyle/>
        <a:p>
          <a:endParaRPr lang="pt-BR"/>
        </a:p>
      </dgm:t>
    </dgm:pt>
    <dgm:pt modelId="{328CECAD-C260-48A9-A57C-4746BD4D8C0C}" type="sibTrans" cxnId="{B51D2088-F1ED-41EE-985C-A7AA4C684863}">
      <dgm:prSet/>
      <dgm:spPr/>
      <dgm:t>
        <a:bodyPr/>
        <a:lstStyle/>
        <a:p>
          <a:endParaRPr lang="pt-BR"/>
        </a:p>
      </dgm:t>
    </dgm:pt>
    <dgm:pt modelId="{795197F6-2288-44EA-90D1-1AAF59D58CCE}">
      <dgm:prSet phldrT="[Texto]"/>
      <dgm:spPr/>
      <dgm:t>
        <a:bodyPr/>
        <a:lstStyle/>
        <a:p>
          <a:r>
            <a:rPr lang="en-US" dirty="0"/>
            <a:t>Erlang</a:t>
          </a:r>
          <a:endParaRPr lang="pt-BR" dirty="0"/>
        </a:p>
      </dgm:t>
    </dgm:pt>
    <dgm:pt modelId="{2EF3CFEC-593D-4448-A2AF-C597DCDEEB21}" type="parTrans" cxnId="{43F8CF7E-1A42-47BA-9680-C99D1EDDB2C5}">
      <dgm:prSet/>
      <dgm:spPr/>
      <dgm:t>
        <a:bodyPr/>
        <a:lstStyle/>
        <a:p>
          <a:endParaRPr lang="pt-BR"/>
        </a:p>
      </dgm:t>
    </dgm:pt>
    <dgm:pt modelId="{6A2A68CB-93A7-4A2F-8F34-5B3DDA7CF258}" type="sibTrans" cxnId="{43F8CF7E-1A42-47BA-9680-C99D1EDDB2C5}">
      <dgm:prSet/>
      <dgm:spPr/>
      <dgm:t>
        <a:bodyPr/>
        <a:lstStyle/>
        <a:p>
          <a:endParaRPr lang="pt-BR"/>
        </a:p>
      </dgm:t>
    </dgm:pt>
    <dgm:pt modelId="{0521B279-26A5-487C-853C-BAF5002A44B9}">
      <dgm:prSet phldrT="[Texto]"/>
      <dgm:spPr/>
      <dgm:t>
        <a:bodyPr/>
        <a:lstStyle/>
        <a:p>
          <a:r>
            <a:rPr lang="en-US" dirty="0"/>
            <a:t>1990</a:t>
          </a:r>
          <a:endParaRPr lang="pt-BR" dirty="0"/>
        </a:p>
      </dgm:t>
    </dgm:pt>
    <dgm:pt modelId="{F5CBEC34-1D97-4CE7-8455-A7130F092F5D}" type="parTrans" cxnId="{CF25E60C-1F6C-4A50-95EC-D1588F1DED15}">
      <dgm:prSet/>
      <dgm:spPr/>
      <dgm:t>
        <a:bodyPr/>
        <a:lstStyle/>
        <a:p>
          <a:endParaRPr lang="pt-BR"/>
        </a:p>
      </dgm:t>
    </dgm:pt>
    <dgm:pt modelId="{A07B2A20-6846-49AE-9341-7D10DB168727}" type="sibTrans" cxnId="{CF25E60C-1F6C-4A50-95EC-D1588F1DED15}">
      <dgm:prSet/>
      <dgm:spPr/>
      <dgm:t>
        <a:bodyPr/>
        <a:lstStyle/>
        <a:p>
          <a:endParaRPr lang="pt-BR"/>
        </a:p>
      </dgm:t>
    </dgm:pt>
    <dgm:pt modelId="{AEDDEA94-38AF-44AB-8675-69255B178ED8}">
      <dgm:prSet phldrT="[Texto]"/>
      <dgm:spPr/>
      <dgm:t>
        <a:bodyPr/>
        <a:lstStyle/>
        <a:p>
          <a:r>
            <a:rPr lang="en-US" dirty="0"/>
            <a:t>Haskell</a:t>
          </a:r>
          <a:endParaRPr lang="pt-BR" dirty="0"/>
        </a:p>
      </dgm:t>
    </dgm:pt>
    <dgm:pt modelId="{C7A554CD-3AED-48BF-8740-1684818F7941}" type="parTrans" cxnId="{4F29521B-3C34-405C-9E9B-4A59950D1A02}">
      <dgm:prSet/>
      <dgm:spPr/>
      <dgm:t>
        <a:bodyPr/>
        <a:lstStyle/>
        <a:p>
          <a:endParaRPr lang="pt-BR"/>
        </a:p>
      </dgm:t>
    </dgm:pt>
    <dgm:pt modelId="{BA0257C5-8132-4621-B66C-72CFD8D8FF6E}" type="sibTrans" cxnId="{4F29521B-3C34-405C-9E9B-4A59950D1A02}">
      <dgm:prSet/>
      <dgm:spPr/>
      <dgm:t>
        <a:bodyPr/>
        <a:lstStyle/>
        <a:p>
          <a:endParaRPr lang="pt-BR"/>
        </a:p>
      </dgm:t>
    </dgm:pt>
    <dgm:pt modelId="{62F73741-7AD5-404D-9688-F5BC68CD0B11}">
      <dgm:prSet phldrT="[Texto]"/>
      <dgm:spPr/>
      <dgm:t>
        <a:bodyPr/>
        <a:lstStyle/>
        <a:p>
          <a:r>
            <a:rPr lang="en-US" dirty="0"/>
            <a:t>2001</a:t>
          </a:r>
        </a:p>
      </dgm:t>
    </dgm:pt>
    <dgm:pt modelId="{BD32EA27-D19B-457E-B790-417EEA741C3E}" type="parTrans" cxnId="{42BB2F0F-7AEC-46C1-8236-255C4572B640}">
      <dgm:prSet/>
      <dgm:spPr/>
      <dgm:t>
        <a:bodyPr/>
        <a:lstStyle/>
        <a:p>
          <a:endParaRPr lang="pt-BR"/>
        </a:p>
      </dgm:t>
    </dgm:pt>
    <dgm:pt modelId="{32B6248D-8CF3-4ED0-B125-624ED062B3BF}" type="sibTrans" cxnId="{42BB2F0F-7AEC-46C1-8236-255C4572B640}">
      <dgm:prSet/>
      <dgm:spPr/>
      <dgm:t>
        <a:bodyPr/>
        <a:lstStyle/>
        <a:p>
          <a:endParaRPr lang="pt-BR"/>
        </a:p>
      </dgm:t>
    </dgm:pt>
    <dgm:pt modelId="{D28ED9CF-6398-4507-B7C8-38616235EAEB}">
      <dgm:prSet phldrT="[Texto]"/>
      <dgm:spPr/>
      <dgm:t>
        <a:bodyPr/>
        <a:lstStyle/>
        <a:p>
          <a:r>
            <a:rPr lang="en-US" dirty="0"/>
            <a:t>Scala</a:t>
          </a:r>
        </a:p>
      </dgm:t>
    </dgm:pt>
    <dgm:pt modelId="{E8D3A15B-EFA1-4C30-A784-EB6594E5AA26}" type="parTrans" cxnId="{41016F72-D1A6-409B-9AFB-2BA5FE104BCB}">
      <dgm:prSet/>
      <dgm:spPr/>
      <dgm:t>
        <a:bodyPr/>
        <a:lstStyle/>
        <a:p>
          <a:endParaRPr lang="pt-BR"/>
        </a:p>
      </dgm:t>
    </dgm:pt>
    <dgm:pt modelId="{11C21545-37B5-4070-ACAA-6542D074F994}" type="sibTrans" cxnId="{41016F72-D1A6-409B-9AFB-2BA5FE104BCB}">
      <dgm:prSet/>
      <dgm:spPr/>
      <dgm:t>
        <a:bodyPr/>
        <a:lstStyle/>
        <a:p>
          <a:endParaRPr lang="pt-BR"/>
        </a:p>
      </dgm:t>
    </dgm:pt>
    <dgm:pt modelId="{D51B5FF4-89C4-45E0-B31C-C8760648B0DB}">
      <dgm:prSet phldrT="[Texto]"/>
      <dgm:spPr/>
      <dgm:t>
        <a:bodyPr/>
        <a:lstStyle/>
        <a:p>
          <a:r>
            <a:rPr lang="en-US" dirty="0"/>
            <a:t>2005</a:t>
          </a:r>
        </a:p>
      </dgm:t>
    </dgm:pt>
    <dgm:pt modelId="{8B6CD87C-A5EC-442E-BE96-461FB5813685}" type="parTrans" cxnId="{FBBC19EC-D1B2-496D-88C6-8762F8667F25}">
      <dgm:prSet/>
      <dgm:spPr/>
      <dgm:t>
        <a:bodyPr/>
        <a:lstStyle/>
        <a:p>
          <a:endParaRPr lang="pt-BR"/>
        </a:p>
      </dgm:t>
    </dgm:pt>
    <dgm:pt modelId="{E019EBC0-931A-44ED-A69B-7C71C263AC89}" type="sibTrans" cxnId="{FBBC19EC-D1B2-496D-88C6-8762F8667F25}">
      <dgm:prSet/>
      <dgm:spPr/>
      <dgm:t>
        <a:bodyPr/>
        <a:lstStyle/>
        <a:p>
          <a:endParaRPr lang="pt-BR"/>
        </a:p>
      </dgm:t>
    </dgm:pt>
    <dgm:pt modelId="{E2E9CABB-653C-4201-8923-B836E3D2E84C}">
      <dgm:prSet phldrT="[Texto]"/>
      <dgm:spPr/>
      <dgm:t>
        <a:bodyPr/>
        <a:lstStyle/>
        <a:p>
          <a:r>
            <a:rPr lang="en-US" dirty="0"/>
            <a:t>F#</a:t>
          </a:r>
        </a:p>
      </dgm:t>
    </dgm:pt>
    <dgm:pt modelId="{215A38C2-3D5D-42D5-8A9F-66CAB37AA82D}" type="parTrans" cxnId="{46BAFD95-5BDD-4FBB-AFA4-6D04E4D8B364}">
      <dgm:prSet/>
      <dgm:spPr/>
      <dgm:t>
        <a:bodyPr/>
        <a:lstStyle/>
        <a:p>
          <a:endParaRPr lang="pt-BR"/>
        </a:p>
      </dgm:t>
    </dgm:pt>
    <dgm:pt modelId="{7091AC56-3863-45C9-9A48-5D308C1B4AAD}" type="sibTrans" cxnId="{46BAFD95-5BDD-4FBB-AFA4-6D04E4D8B364}">
      <dgm:prSet/>
      <dgm:spPr/>
      <dgm:t>
        <a:bodyPr/>
        <a:lstStyle/>
        <a:p>
          <a:endParaRPr lang="pt-BR"/>
        </a:p>
      </dgm:t>
    </dgm:pt>
    <dgm:pt modelId="{69E421E4-0512-49B3-91F4-3B360A78A091}">
      <dgm:prSet phldrT="[Texto]"/>
      <dgm:spPr/>
      <dgm:t>
        <a:bodyPr/>
        <a:lstStyle/>
        <a:p>
          <a:r>
            <a:rPr lang="en-US"/>
            <a:t>2007</a:t>
          </a:r>
          <a:endParaRPr lang="en-US" dirty="0"/>
        </a:p>
      </dgm:t>
    </dgm:pt>
    <dgm:pt modelId="{7361AC88-2163-42BF-B66B-3865CC016F9F}" type="sibTrans" cxnId="{6F7501E7-C718-4ADF-A6E7-05D203BBFD8A}">
      <dgm:prSet/>
      <dgm:spPr/>
      <dgm:t>
        <a:bodyPr/>
        <a:lstStyle/>
        <a:p>
          <a:endParaRPr lang="pt-BR"/>
        </a:p>
      </dgm:t>
    </dgm:pt>
    <dgm:pt modelId="{F5BB8735-8435-4AAD-8DAB-8ABBA99B6C8A}" type="parTrans" cxnId="{6F7501E7-C718-4ADF-A6E7-05D203BBFD8A}">
      <dgm:prSet/>
      <dgm:spPr/>
      <dgm:t>
        <a:bodyPr/>
        <a:lstStyle/>
        <a:p>
          <a:endParaRPr lang="pt-BR"/>
        </a:p>
      </dgm:t>
    </dgm:pt>
    <dgm:pt modelId="{33273F4F-9D8B-4157-B213-DF84C9D51DFE}">
      <dgm:prSet phldrT="[Texto]"/>
      <dgm:spPr/>
      <dgm:t>
        <a:bodyPr/>
        <a:lstStyle/>
        <a:p>
          <a:r>
            <a:rPr lang="en-US" dirty="0"/>
            <a:t>Clojure</a:t>
          </a:r>
        </a:p>
      </dgm:t>
    </dgm:pt>
    <dgm:pt modelId="{2961AFEB-8AF1-46D5-BCF2-7B5CCAC78C5E}" type="sibTrans" cxnId="{26F08668-CDDD-4586-AD3D-52B524B8A0DD}">
      <dgm:prSet/>
      <dgm:spPr/>
      <dgm:t>
        <a:bodyPr/>
        <a:lstStyle/>
        <a:p>
          <a:endParaRPr lang="pt-BR"/>
        </a:p>
      </dgm:t>
    </dgm:pt>
    <dgm:pt modelId="{8D73D2C2-5378-4306-A644-CC1FF2093956}" type="parTrans" cxnId="{26F08668-CDDD-4586-AD3D-52B524B8A0DD}">
      <dgm:prSet/>
      <dgm:spPr/>
      <dgm:t>
        <a:bodyPr/>
        <a:lstStyle/>
        <a:p>
          <a:endParaRPr lang="pt-BR"/>
        </a:p>
      </dgm:t>
    </dgm:pt>
    <dgm:pt modelId="{7447897B-B515-49FF-9FC4-E2112B0D3631}" type="pres">
      <dgm:prSet presAssocID="{901A7062-05E1-4FB5-BCDB-AB3FF5D1F081}" presName="theList" presStyleCnt="0">
        <dgm:presLayoutVars>
          <dgm:dir/>
          <dgm:animLvl val="lvl"/>
          <dgm:resizeHandles val="exact"/>
        </dgm:presLayoutVars>
      </dgm:prSet>
      <dgm:spPr/>
    </dgm:pt>
    <dgm:pt modelId="{4CE1CC55-6726-4D34-8C7F-64B1277A5372}" type="pres">
      <dgm:prSet presAssocID="{09A62CC0-FCF4-4587-A0BA-92B52BE34013}" presName="compNode" presStyleCnt="0"/>
      <dgm:spPr/>
    </dgm:pt>
    <dgm:pt modelId="{83A9E2DE-6F10-4CCF-BE4B-02A318F9B3CA}" type="pres">
      <dgm:prSet presAssocID="{09A62CC0-FCF4-4587-A0BA-92B52BE34013}" presName="noGeometry" presStyleCnt="0"/>
      <dgm:spPr/>
    </dgm:pt>
    <dgm:pt modelId="{03CF780C-86A7-4C2B-B5A9-A5CFEBD7BC0C}" type="pres">
      <dgm:prSet presAssocID="{09A62CC0-FCF4-4587-A0BA-92B52BE34013}" presName="childTextVisible" presStyleLbl="bgAccFollowNode1" presStyleIdx="0" presStyleCnt="6">
        <dgm:presLayoutVars>
          <dgm:bulletEnabled val="1"/>
        </dgm:presLayoutVars>
      </dgm:prSet>
      <dgm:spPr/>
    </dgm:pt>
    <dgm:pt modelId="{37DECBFF-608A-44F0-893A-356E7F85E7F8}" type="pres">
      <dgm:prSet presAssocID="{09A62CC0-FCF4-4587-A0BA-92B52BE34013}" presName="childTextHidden" presStyleLbl="bgAccFollowNode1" presStyleIdx="0" presStyleCnt="6"/>
      <dgm:spPr/>
    </dgm:pt>
    <dgm:pt modelId="{07318B3A-CA70-42F3-BA06-D6DF8298D42A}" type="pres">
      <dgm:prSet presAssocID="{09A62CC0-FCF4-4587-A0BA-92B52BE34013}" presName="parentText" presStyleLbl="node1" presStyleIdx="0" presStyleCnt="6">
        <dgm:presLayoutVars>
          <dgm:chMax val="1"/>
          <dgm:bulletEnabled val="1"/>
        </dgm:presLayoutVars>
      </dgm:prSet>
      <dgm:spPr/>
    </dgm:pt>
    <dgm:pt modelId="{8B8D65D5-D4FD-4E56-AADF-BA8B4E9D2248}" type="pres">
      <dgm:prSet presAssocID="{09A62CC0-FCF4-4587-A0BA-92B52BE34013}" presName="aSpace" presStyleCnt="0"/>
      <dgm:spPr/>
    </dgm:pt>
    <dgm:pt modelId="{2609AFC2-DA24-462B-8121-C1D91F22D737}" type="pres">
      <dgm:prSet presAssocID="{BCDA6004-D37D-4E40-A2A9-D667F38839E2}" presName="compNode" presStyleCnt="0"/>
      <dgm:spPr/>
    </dgm:pt>
    <dgm:pt modelId="{26B0906B-EE1D-47E1-8AAF-4F73F9FBFD9C}" type="pres">
      <dgm:prSet presAssocID="{BCDA6004-D37D-4E40-A2A9-D667F38839E2}" presName="noGeometry" presStyleCnt="0"/>
      <dgm:spPr/>
    </dgm:pt>
    <dgm:pt modelId="{FA46B617-CE71-4F26-982C-A4C851ABFB24}" type="pres">
      <dgm:prSet presAssocID="{BCDA6004-D37D-4E40-A2A9-D667F38839E2}" presName="childTextVisible" presStyleLbl="bgAccFollowNode1" presStyleIdx="1" presStyleCnt="6">
        <dgm:presLayoutVars>
          <dgm:bulletEnabled val="1"/>
        </dgm:presLayoutVars>
      </dgm:prSet>
      <dgm:spPr/>
    </dgm:pt>
    <dgm:pt modelId="{27B00F6B-90B0-4C70-BDDD-42A6746006C8}" type="pres">
      <dgm:prSet presAssocID="{BCDA6004-D37D-4E40-A2A9-D667F38839E2}" presName="childTextHidden" presStyleLbl="bgAccFollowNode1" presStyleIdx="1" presStyleCnt="6"/>
      <dgm:spPr/>
    </dgm:pt>
    <dgm:pt modelId="{5A1CF091-7C49-4BA5-9418-AF0170C9DE90}" type="pres">
      <dgm:prSet presAssocID="{BCDA6004-D37D-4E40-A2A9-D667F38839E2}" presName="parentText" presStyleLbl="node1" presStyleIdx="1" presStyleCnt="6">
        <dgm:presLayoutVars>
          <dgm:chMax val="1"/>
          <dgm:bulletEnabled val="1"/>
        </dgm:presLayoutVars>
      </dgm:prSet>
      <dgm:spPr/>
    </dgm:pt>
    <dgm:pt modelId="{18A4FB7A-45B2-474C-B7FF-1A9A22FD6977}" type="pres">
      <dgm:prSet presAssocID="{BCDA6004-D37D-4E40-A2A9-D667F38839E2}" presName="aSpace" presStyleCnt="0"/>
      <dgm:spPr/>
    </dgm:pt>
    <dgm:pt modelId="{D87B4D29-3BCE-4590-9918-C34BBA05EAC6}" type="pres">
      <dgm:prSet presAssocID="{0521B279-26A5-487C-853C-BAF5002A44B9}" presName="compNode" presStyleCnt="0"/>
      <dgm:spPr/>
    </dgm:pt>
    <dgm:pt modelId="{44AA565F-F0F8-4FDE-86FD-D565253124DB}" type="pres">
      <dgm:prSet presAssocID="{0521B279-26A5-487C-853C-BAF5002A44B9}" presName="noGeometry" presStyleCnt="0"/>
      <dgm:spPr/>
    </dgm:pt>
    <dgm:pt modelId="{B8B90239-CB47-456E-A01E-38B0FCAD8DD4}" type="pres">
      <dgm:prSet presAssocID="{0521B279-26A5-487C-853C-BAF5002A44B9}" presName="childTextVisible" presStyleLbl="bgAccFollowNode1" presStyleIdx="2" presStyleCnt="6">
        <dgm:presLayoutVars>
          <dgm:bulletEnabled val="1"/>
        </dgm:presLayoutVars>
      </dgm:prSet>
      <dgm:spPr/>
    </dgm:pt>
    <dgm:pt modelId="{3ABCECD8-E957-4F35-AEA8-23EEBAABD6D2}" type="pres">
      <dgm:prSet presAssocID="{0521B279-26A5-487C-853C-BAF5002A44B9}" presName="childTextHidden" presStyleLbl="bgAccFollowNode1" presStyleIdx="2" presStyleCnt="6"/>
      <dgm:spPr/>
    </dgm:pt>
    <dgm:pt modelId="{A8E865EE-04A1-42E6-BC94-79F8170B9342}" type="pres">
      <dgm:prSet presAssocID="{0521B279-26A5-487C-853C-BAF5002A44B9}" presName="parentText" presStyleLbl="node1" presStyleIdx="2" presStyleCnt="6">
        <dgm:presLayoutVars>
          <dgm:chMax val="1"/>
          <dgm:bulletEnabled val="1"/>
        </dgm:presLayoutVars>
      </dgm:prSet>
      <dgm:spPr/>
    </dgm:pt>
    <dgm:pt modelId="{A6BA6CE4-55F1-44DE-A144-C3219BA63E97}" type="pres">
      <dgm:prSet presAssocID="{0521B279-26A5-487C-853C-BAF5002A44B9}" presName="aSpace" presStyleCnt="0"/>
      <dgm:spPr/>
    </dgm:pt>
    <dgm:pt modelId="{39C50B40-E8DB-4B8C-8F2D-12663E64D52F}" type="pres">
      <dgm:prSet presAssocID="{62F73741-7AD5-404D-9688-F5BC68CD0B11}" presName="compNode" presStyleCnt="0"/>
      <dgm:spPr/>
    </dgm:pt>
    <dgm:pt modelId="{796C46AD-8895-4DB4-8667-8A1EB5D4E61F}" type="pres">
      <dgm:prSet presAssocID="{62F73741-7AD5-404D-9688-F5BC68CD0B11}" presName="noGeometry" presStyleCnt="0"/>
      <dgm:spPr/>
    </dgm:pt>
    <dgm:pt modelId="{DA2093C5-7BBF-485B-A6BC-FE175B28787E}" type="pres">
      <dgm:prSet presAssocID="{62F73741-7AD5-404D-9688-F5BC68CD0B11}" presName="childTextVisible" presStyleLbl="bgAccFollowNode1" presStyleIdx="3" presStyleCnt="6" custLinFactNeighborX="278" custLinFactNeighborY="-3094">
        <dgm:presLayoutVars>
          <dgm:bulletEnabled val="1"/>
        </dgm:presLayoutVars>
      </dgm:prSet>
      <dgm:spPr/>
    </dgm:pt>
    <dgm:pt modelId="{B782A836-AA3A-484A-A388-F7ADF127F772}" type="pres">
      <dgm:prSet presAssocID="{62F73741-7AD5-404D-9688-F5BC68CD0B11}" presName="childTextHidden" presStyleLbl="bgAccFollowNode1" presStyleIdx="3" presStyleCnt="6"/>
      <dgm:spPr/>
    </dgm:pt>
    <dgm:pt modelId="{CD8E6969-603E-4B99-9591-902612A572BB}" type="pres">
      <dgm:prSet presAssocID="{62F73741-7AD5-404D-9688-F5BC68CD0B11}" presName="parentText" presStyleLbl="node1" presStyleIdx="3" presStyleCnt="6">
        <dgm:presLayoutVars>
          <dgm:chMax val="1"/>
          <dgm:bulletEnabled val="1"/>
        </dgm:presLayoutVars>
      </dgm:prSet>
      <dgm:spPr/>
    </dgm:pt>
    <dgm:pt modelId="{1907E800-C8D6-4326-AB75-31D98F165CD4}" type="pres">
      <dgm:prSet presAssocID="{62F73741-7AD5-404D-9688-F5BC68CD0B11}" presName="aSpace" presStyleCnt="0"/>
      <dgm:spPr/>
    </dgm:pt>
    <dgm:pt modelId="{467298B8-9586-4210-B6C6-72D7EFAA6DDD}" type="pres">
      <dgm:prSet presAssocID="{D51B5FF4-89C4-45E0-B31C-C8760648B0DB}" presName="compNode" presStyleCnt="0"/>
      <dgm:spPr/>
    </dgm:pt>
    <dgm:pt modelId="{5C574BB7-D4F0-48B3-A728-939086512154}" type="pres">
      <dgm:prSet presAssocID="{D51B5FF4-89C4-45E0-B31C-C8760648B0DB}" presName="noGeometry" presStyleCnt="0"/>
      <dgm:spPr/>
    </dgm:pt>
    <dgm:pt modelId="{048DFAD8-E42D-4740-A9F5-7C0ACCDB13CA}" type="pres">
      <dgm:prSet presAssocID="{D51B5FF4-89C4-45E0-B31C-C8760648B0DB}" presName="childTextVisible" presStyleLbl="bgAccFollowNode1" presStyleIdx="4" presStyleCnt="6">
        <dgm:presLayoutVars>
          <dgm:bulletEnabled val="1"/>
        </dgm:presLayoutVars>
      </dgm:prSet>
      <dgm:spPr/>
    </dgm:pt>
    <dgm:pt modelId="{38ABF4E7-DC68-4E00-8B51-71095FC4C89F}" type="pres">
      <dgm:prSet presAssocID="{D51B5FF4-89C4-45E0-B31C-C8760648B0DB}" presName="childTextHidden" presStyleLbl="bgAccFollowNode1" presStyleIdx="4" presStyleCnt="6"/>
      <dgm:spPr/>
    </dgm:pt>
    <dgm:pt modelId="{53173B5F-FF4C-4DAF-BDC8-FC7001CC3065}" type="pres">
      <dgm:prSet presAssocID="{D51B5FF4-89C4-45E0-B31C-C8760648B0DB}" presName="parentText" presStyleLbl="node1" presStyleIdx="4" presStyleCnt="6">
        <dgm:presLayoutVars>
          <dgm:chMax val="1"/>
          <dgm:bulletEnabled val="1"/>
        </dgm:presLayoutVars>
      </dgm:prSet>
      <dgm:spPr/>
    </dgm:pt>
    <dgm:pt modelId="{4A6CB3DE-490C-40F4-A61C-C56677F7DDA8}" type="pres">
      <dgm:prSet presAssocID="{D51B5FF4-89C4-45E0-B31C-C8760648B0DB}" presName="aSpace" presStyleCnt="0"/>
      <dgm:spPr/>
    </dgm:pt>
    <dgm:pt modelId="{196BA11F-2400-4719-B9ED-C830171CB6B9}" type="pres">
      <dgm:prSet presAssocID="{69E421E4-0512-49B3-91F4-3B360A78A091}" presName="compNode" presStyleCnt="0"/>
      <dgm:spPr/>
    </dgm:pt>
    <dgm:pt modelId="{54F12CE2-3E93-46AA-83CF-1D6FE3F1D0B4}" type="pres">
      <dgm:prSet presAssocID="{69E421E4-0512-49B3-91F4-3B360A78A091}" presName="noGeometry" presStyleCnt="0"/>
      <dgm:spPr/>
    </dgm:pt>
    <dgm:pt modelId="{E0BC3A38-F4A3-42D0-BB6C-9F9A5FB6A59C}" type="pres">
      <dgm:prSet presAssocID="{69E421E4-0512-49B3-91F4-3B360A78A091}" presName="childTextVisible" presStyleLbl="bgAccFollowNode1" presStyleIdx="5" presStyleCnt="6">
        <dgm:presLayoutVars>
          <dgm:bulletEnabled val="1"/>
        </dgm:presLayoutVars>
      </dgm:prSet>
      <dgm:spPr/>
    </dgm:pt>
    <dgm:pt modelId="{86DF8130-1813-4F7D-B444-9BB7107B74ED}" type="pres">
      <dgm:prSet presAssocID="{69E421E4-0512-49B3-91F4-3B360A78A091}" presName="childTextHidden" presStyleLbl="bgAccFollowNode1" presStyleIdx="5" presStyleCnt="6"/>
      <dgm:spPr/>
    </dgm:pt>
    <dgm:pt modelId="{3D00D10A-CFA2-44FC-B8D8-73213201DE24}" type="pres">
      <dgm:prSet presAssocID="{69E421E4-0512-49B3-91F4-3B360A78A091}" presName="parentText" presStyleLbl="node1" presStyleIdx="5" presStyleCnt="6">
        <dgm:presLayoutVars>
          <dgm:chMax val="1"/>
          <dgm:bulletEnabled val="1"/>
        </dgm:presLayoutVars>
      </dgm:prSet>
      <dgm:spPr/>
    </dgm:pt>
  </dgm:ptLst>
  <dgm:cxnLst>
    <dgm:cxn modelId="{E1F08E05-D1DD-4A82-8642-12ADC50A24F0}" srcId="{901A7062-05E1-4FB5-BCDB-AB3FF5D1F081}" destId="{09A62CC0-FCF4-4587-A0BA-92B52BE34013}" srcOrd="0" destOrd="0" parTransId="{8B67FFBC-D16F-4F43-8755-16D996E7931F}" sibTransId="{89F4255A-71B4-4670-A5A9-4AD007BC2014}"/>
    <dgm:cxn modelId="{CF25E60C-1F6C-4A50-95EC-D1588F1DED15}" srcId="{901A7062-05E1-4FB5-BCDB-AB3FF5D1F081}" destId="{0521B279-26A5-487C-853C-BAF5002A44B9}" srcOrd="2" destOrd="0" parTransId="{F5CBEC34-1D97-4CE7-8455-A7130F092F5D}" sibTransId="{A07B2A20-6846-49AE-9341-7D10DB168727}"/>
    <dgm:cxn modelId="{42BB2F0F-7AEC-46C1-8236-255C4572B640}" srcId="{901A7062-05E1-4FB5-BCDB-AB3FF5D1F081}" destId="{62F73741-7AD5-404D-9688-F5BC68CD0B11}" srcOrd="3" destOrd="0" parTransId="{BD32EA27-D19B-457E-B790-417EEA741C3E}" sibTransId="{32B6248D-8CF3-4ED0-B125-624ED062B3BF}"/>
    <dgm:cxn modelId="{4F29521B-3C34-405C-9E9B-4A59950D1A02}" srcId="{0521B279-26A5-487C-853C-BAF5002A44B9}" destId="{AEDDEA94-38AF-44AB-8675-69255B178ED8}" srcOrd="0" destOrd="0" parTransId="{C7A554CD-3AED-48BF-8740-1684818F7941}" sibTransId="{BA0257C5-8132-4621-B66C-72CFD8D8FF6E}"/>
    <dgm:cxn modelId="{3DBD9241-FB9A-46A1-BF88-50BC98D46D9C}" type="presOf" srcId="{C0B4D138-A949-4FE5-ABED-966BFA8E6875}" destId="{03CF780C-86A7-4C2B-B5A9-A5CFEBD7BC0C}" srcOrd="0" destOrd="0" presId="urn:microsoft.com/office/officeart/2005/8/layout/hProcess6"/>
    <dgm:cxn modelId="{26F08668-CDDD-4586-AD3D-52B524B8A0DD}" srcId="{69E421E4-0512-49B3-91F4-3B360A78A091}" destId="{33273F4F-9D8B-4157-B213-DF84C9D51DFE}" srcOrd="0" destOrd="0" parTransId="{8D73D2C2-5378-4306-A644-CC1FF2093956}" sibTransId="{2961AFEB-8AF1-46D5-BCF2-7B5CCAC78C5E}"/>
    <dgm:cxn modelId="{15773A4A-14F9-4F5E-9CC0-83C27A69748A}" type="presOf" srcId="{E2E9CABB-653C-4201-8923-B836E3D2E84C}" destId="{048DFAD8-E42D-4740-A9F5-7C0ACCDB13CA}" srcOrd="0" destOrd="0" presId="urn:microsoft.com/office/officeart/2005/8/layout/hProcess6"/>
    <dgm:cxn modelId="{9F678F4A-AF29-4317-B266-12B1D1D6D604}" type="presOf" srcId="{AEDDEA94-38AF-44AB-8675-69255B178ED8}" destId="{B8B90239-CB47-456E-A01E-38B0FCAD8DD4}" srcOrd="0" destOrd="0" presId="urn:microsoft.com/office/officeart/2005/8/layout/hProcess6"/>
    <dgm:cxn modelId="{47374E72-5B00-4099-A537-50AAFE7521AD}" type="presOf" srcId="{0521B279-26A5-487C-853C-BAF5002A44B9}" destId="{A8E865EE-04A1-42E6-BC94-79F8170B9342}" srcOrd="0" destOrd="0" presId="urn:microsoft.com/office/officeart/2005/8/layout/hProcess6"/>
    <dgm:cxn modelId="{41016F72-D1A6-409B-9AFB-2BA5FE104BCB}" srcId="{62F73741-7AD5-404D-9688-F5BC68CD0B11}" destId="{D28ED9CF-6398-4507-B7C8-38616235EAEB}" srcOrd="0" destOrd="0" parTransId="{E8D3A15B-EFA1-4C30-A784-EB6594E5AA26}" sibTransId="{11C21545-37B5-4070-ACAA-6542D074F994}"/>
    <dgm:cxn modelId="{E5845758-2922-4145-9239-3CDD1C22C63D}" type="presOf" srcId="{795197F6-2288-44EA-90D1-1AAF59D58CCE}" destId="{FA46B617-CE71-4F26-982C-A4C851ABFB24}" srcOrd="0" destOrd="0" presId="urn:microsoft.com/office/officeart/2005/8/layout/hProcess6"/>
    <dgm:cxn modelId="{2D139A59-BAD6-4DDC-B93E-4794D7D65A5D}" type="presOf" srcId="{C0B4D138-A949-4FE5-ABED-966BFA8E6875}" destId="{37DECBFF-608A-44F0-893A-356E7F85E7F8}" srcOrd="1" destOrd="0" presId="urn:microsoft.com/office/officeart/2005/8/layout/hProcess6"/>
    <dgm:cxn modelId="{43F8CF7E-1A42-47BA-9680-C99D1EDDB2C5}" srcId="{BCDA6004-D37D-4E40-A2A9-D667F38839E2}" destId="{795197F6-2288-44EA-90D1-1AAF59D58CCE}" srcOrd="0" destOrd="0" parTransId="{2EF3CFEC-593D-4448-A2AF-C597DCDEEB21}" sibTransId="{6A2A68CB-93A7-4A2F-8F34-5B3DDA7CF258}"/>
    <dgm:cxn modelId="{B51D2088-F1ED-41EE-985C-A7AA4C684863}" srcId="{901A7062-05E1-4FB5-BCDB-AB3FF5D1F081}" destId="{BCDA6004-D37D-4E40-A2A9-D667F38839E2}" srcOrd="1" destOrd="0" parTransId="{EC3FEB33-34D8-4B13-8309-E46E10EEADCB}" sibTransId="{328CECAD-C260-48A9-A57C-4746BD4D8C0C}"/>
    <dgm:cxn modelId="{8519FA8A-DA2E-4D5D-8416-1B84E2A803B8}" type="presOf" srcId="{69E421E4-0512-49B3-91F4-3B360A78A091}" destId="{3D00D10A-CFA2-44FC-B8D8-73213201DE24}" srcOrd="0" destOrd="0" presId="urn:microsoft.com/office/officeart/2005/8/layout/hProcess6"/>
    <dgm:cxn modelId="{A703EE8D-366B-47D2-A732-90A687E046FF}" type="presOf" srcId="{D28ED9CF-6398-4507-B7C8-38616235EAEB}" destId="{B782A836-AA3A-484A-A388-F7ADF127F772}" srcOrd="1" destOrd="0" presId="urn:microsoft.com/office/officeart/2005/8/layout/hProcess6"/>
    <dgm:cxn modelId="{82A80694-30BC-4178-8391-143831FD51E2}" type="presOf" srcId="{D28ED9CF-6398-4507-B7C8-38616235EAEB}" destId="{DA2093C5-7BBF-485B-A6BC-FE175B28787E}" srcOrd="0" destOrd="0" presId="urn:microsoft.com/office/officeart/2005/8/layout/hProcess6"/>
    <dgm:cxn modelId="{46BAFD95-5BDD-4FBB-AFA4-6D04E4D8B364}" srcId="{D51B5FF4-89C4-45E0-B31C-C8760648B0DB}" destId="{E2E9CABB-653C-4201-8923-B836E3D2E84C}" srcOrd="0" destOrd="0" parTransId="{215A38C2-3D5D-42D5-8A9F-66CAB37AA82D}" sibTransId="{7091AC56-3863-45C9-9A48-5D308C1B4AAD}"/>
    <dgm:cxn modelId="{3150B09E-DE69-4D98-B732-F5C5DDB6914D}" type="presOf" srcId="{33273F4F-9D8B-4157-B213-DF84C9D51DFE}" destId="{86DF8130-1813-4F7D-B444-9BB7107B74ED}" srcOrd="1" destOrd="0" presId="urn:microsoft.com/office/officeart/2005/8/layout/hProcess6"/>
    <dgm:cxn modelId="{46EB2DA7-9D58-47BA-A813-B4C37A19A723}" type="presOf" srcId="{09A62CC0-FCF4-4587-A0BA-92B52BE34013}" destId="{07318B3A-CA70-42F3-BA06-D6DF8298D42A}" srcOrd="0" destOrd="0" presId="urn:microsoft.com/office/officeart/2005/8/layout/hProcess6"/>
    <dgm:cxn modelId="{B76B59AC-B767-4749-8A5C-07AF5A3F050A}" type="presOf" srcId="{AEDDEA94-38AF-44AB-8675-69255B178ED8}" destId="{3ABCECD8-E957-4F35-AEA8-23EEBAABD6D2}" srcOrd="1" destOrd="0" presId="urn:microsoft.com/office/officeart/2005/8/layout/hProcess6"/>
    <dgm:cxn modelId="{D65C6DB1-75FA-4192-A142-09A7F084786E}" type="presOf" srcId="{62F73741-7AD5-404D-9688-F5BC68CD0B11}" destId="{CD8E6969-603E-4B99-9591-902612A572BB}" srcOrd="0" destOrd="0" presId="urn:microsoft.com/office/officeart/2005/8/layout/hProcess6"/>
    <dgm:cxn modelId="{5A32E9B7-0756-457B-95E5-BD4F3A886961}" type="presOf" srcId="{33273F4F-9D8B-4157-B213-DF84C9D51DFE}" destId="{E0BC3A38-F4A3-42D0-BB6C-9F9A5FB6A59C}" srcOrd="0" destOrd="0" presId="urn:microsoft.com/office/officeart/2005/8/layout/hProcess6"/>
    <dgm:cxn modelId="{D2F45BBA-192A-43B7-B6EC-B2B061505EEE}" type="presOf" srcId="{795197F6-2288-44EA-90D1-1AAF59D58CCE}" destId="{27B00F6B-90B0-4C70-BDDD-42A6746006C8}" srcOrd="1" destOrd="0" presId="urn:microsoft.com/office/officeart/2005/8/layout/hProcess6"/>
    <dgm:cxn modelId="{907423C5-4A81-4A03-ADC2-A8E013C23201}" type="presOf" srcId="{901A7062-05E1-4FB5-BCDB-AB3FF5D1F081}" destId="{7447897B-B515-49FF-9FC4-E2112B0D3631}" srcOrd="0" destOrd="0" presId="urn:microsoft.com/office/officeart/2005/8/layout/hProcess6"/>
    <dgm:cxn modelId="{1E953FD8-303F-442B-9425-ECC7D2A38C13}" type="presOf" srcId="{BCDA6004-D37D-4E40-A2A9-D667F38839E2}" destId="{5A1CF091-7C49-4BA5-9418-AF0170C9DE90}" srcOrd="0" destOrd="0" presId="urn:microsoft.com/office/officeart/2005/8/layout/hProcess6"/>
    <dgm:cxn modelId="{17B749E4-3719-47B6-9226-FD91551691F2}" srcId="{09A62CC0-FCF4-4587-A0BA-92B52BE34013}" destId="{C0B4D138-A949-4FE5-ABED-966BFA8E6875}" srcOrd="0" destOrd="0" parTransId="{BC076382-E663-4D58-89B9-1E80C1113B2D}" sibTransId="{BEBED71E-6447-480F-953F-6AC2D90F35D2}"/>
    <dgm:cxn modelId="{6F7501E7-C718-4ADF-A6E7-05D203BBFD8A}" srcId="{901A7062-05E1-4FB5-BCDB-AB3FF5D1F081}" destId="{69E421E4-0512-49B3-91F4-3B360A78A091}" srcOrd="5" destOrd="0" parTransId="{F5BB8735-8435-4AAD-8DAB-8ABBA99B6C8A}" sibTransId="{7361AC88-2163-42BF-B66B-3865CC016F9F}"/>
    <dgm:cxn modelId="{8F49B0E9-8466-4FF3-A186-03EB6683A553}" type="presOf" srcId="{D51B5FF4-89C4-45E0-B31C-C8760648B0DB}" destId="{53173B5F-FF4C-4DAF-BDC8-FC7001CC3065}" srcOrd="0" destOrd="0" presId="urn:microsoft.com/office/officeart/2005/8/layout/hProcess6"/>
    <dgm:cxn modelId="{FBBC19EC-D1B2-496D-88C6-8762F8667F25}" srcId="{901A7062-05E1-4FB5-BCDB-AB3FF5D1F081}" destId="{D51B5FF4-89C4-45E0-B31C-C8760648B0DB}" srcOrd="4" destOrd="0" parTransId="{8B6CD87C-A5EC-442E-BE96-461FB5813685}" sibTransId="{E019EBC0-931A-44ED-A69B-7C71C263AC89}"/>
    <dgm:cxn modelId="{046405FA-CAF6-4F56-B3F3-C4A02034DF6D}" type="presOf" srcId="{E2E9CABB-653C-4201-8923-B836E3D2E84C}" destId="{38ABF4E7-DC68-4E00-8B51-71095FC4C89F}" srcOrd="1" destOrd="0" presId="urn:microsoft.com/office/officeart/2005/8/layout/hProcess6"/>
    <dgm:cxn modelId="{9D57AC5F-86FF-4590-96BE-8F6A33B68B13}" type="presParOf" srcId="{7447897B-B515-49FF-9FC4-E2112B0D3631}" destId="{4CE1CC55-6726-4D34-8C7F-64B1277A5372}" srcOrd="0" destOrd="0" presId="urn:microsoft.com/office/officeart/2005/8/layout/hProcess6"/>
    <dgm:cxn modelId="{88F23B2E-83BE-4229-B816-0A105577DDB4}" type="presParOf" srcId="{4CE1CC55-6726-4D34-8C7F-64B1277A5372}" destId="{83A9E2DE-6F10-4CCF-BE4B-02A318F9B3CA}" srcOrd="0" destOrd="0" presId="urn:microsoft.com/office/officeart/2005/8/layout/hProcess6"/>
    <dgm:cxn modelId="{B30B6AD3-A624-40D1-8966-B4594D787BBB}" type="presParOf" srcId="{4CE1CC55-6726-4D34-8C7F-64B1277A5372}" destId="{03CF780C-86A7-4C2B-B5A9-A5CFEBD7BC0C}" srcOrd="1" destOrd="0" presId="urn:microsoft.com/office/officeart/2005/8/layout/hProcess6"/>
    <dgm:cxn modelId="{F4D8CF6B-0E52-4591-8DCF-FB8322D92419}" type="presParOf" srcId="{4CE1CC55-6726-4D34-8C7F-64B1277A5372}" destId="{37DECBFF-608A-44F0-893A-356E7F85E7F8}" srcOrd="2" destOrd="0" presId="urn:microsoft.com/office/officeart/2005/8/layout/hProcess6"/>
    <dgm:cxn modelId="{9FE19F70-8845-4450-A2B3-9E31EDAF3E4C}" type="presParOf" srcId="{4CE1CC55-6726-4D34-8C7F-64B1277A5372}" destId="{07318B3A-CA70-42F3-BA06-D6DF8298D42A}" srcOrd="3" destOrd="0" presId="urn:microsoft.com/office/officeart/2005/8/layout/hProcess6"/>
    <dgm:cxn modelId="{5BBDDA8D-18C8-4ABD-85D8-DBAF87608DBC}" type="presParOf" srcId="{7447897B-B515-49FF-9FC4-E2112B0D3631}" destId="{8B8D65D5-D4FD-4E56-AADF-BA8B4E9D2248}" srcOrd="1" destOrd="0" presId="urn:microsoft.com/office/officeart/2005/8/layout/hProcess6"/>
    <dgm:cxn modelId="{4883D4D9-4040-4132-BC62-4CA9A6F8AB61}" type="presParOf" srcId="{7447897B-B515-49FF-9FC4-E2112B0D3631}" destId="{2609AFC2-DA24-462B-8121-C1D91F22D737}" srcOrd="2" destOrd="0" presId="urn:microsoft.com/office/officeart/2005/8/layout/hProcess6"/>
    <dgm:cxn modelId="{F85D4B41-1802-4FB3-AE72-2D59C8365EB4}" type="presParOf" srcId="{2609AFC2-DA24-462B-8121-C1D91F22D737}" destId="{26B0906B-EE1D-47E1-8AAF-4F73F9FBFD9C}" srcOrd="0" destOrd="0" presId="urn:microsoft.com/office/officeart/2005/8/layout/hProcess6"/>
    <dgm:cxn modelId="{E4C317F9-6C7B-4C4D-B4CC-5F5B72A4D18F}" type="presParOf" srcId="{2609AFC2-DA24-462B-8121-C1D91F22D737}" destId="{FA46B617-CE71-4F26-982C-A4C851ABFB24}" srcOrd="1" destOrd="0" presId="urn:microsoft.com/office/officeart/2005/8/layout/hProcess6"/>
    <dgm:cxn modelId="{6FCD6FA3-E846-44A9-9B6C-EFE12B34041A}" type="presParOf" srcId="{2609AFC2-DA24-462B-8121-C1D91F22D737}" destId="{27B00F6B-90B0-4C70-BDDD-42A6746006C8}" srcOrd="2" destOrd="0" presId="urn:microsoft.com/office/officeart/2005/8/layout/hProcess6"/>
    <dgm:cxn modelId="{F891633F-C147-49C4-A8AC-D17E21E28ACB}" type="presParOf" srcId="{2609AFC2-DA24-462B-8121-C1D91F22D737}" destId="{5A1CF091-7C49-4BA5-9418-AF0170C9DE90}" srcOrd="3" destOrd="0" presId="urn:microsoft.com/office/officeart/2005/8/layout/hProcess6"/>
    <dgm:cxn modelId="{ADFD29B4-99DB-4B00-8710-A8D00EE62CDE}" type="presParOf" srcId="{7447897B-B515-49FF-9FC4-E2112B0D3631}" destId="{18A4FB7A-45B2-474C-B7FF-1A9A22FD6977}" srcOrd="3" destOrd="0" presId="urn:microsoft.com/office/officeart/2005/8/layout/hProcess6"/>
    <dgm:cxn modelId="{FAEB5FB0-0029-4172-BA65-E33B44105844}" type="presParOf" srcId="{7447897B-B515-49FF-9FC4-E2112B0D3631}" destId="{D87B4D29-3BCE-4590-9918-C34BBA05EAC6}" srcOrd="4" destOrd="0" presId="urn:microsoft.com/office/officeart/2005/8/layout/hProcess6"/>
    <dgm:cxn modelId="{7097C790-7C69-473D-9CAE-05DA32E811FA}" type="presParOf" srcId="{D87B4D29-3BCE-4590-9918-C34BBA05EAC6}" destId="{44AA565F-F0F8-4FDE-86FD-D565253124DB}" srcOrd="0" destOrd="0" presId="urn:microsoft.com/office/officeart/2005/8/layout/hProcess6"/>
    <dgm:cxn modelId="{75B49719-A35B-46B9-8FE1-00C7ABEA9E97}" type="presParOf" srcId="{D87B4D29-3BCE-4590-9918-C34BBA05EAC6}" destId="{B8B90239-CB47-456E-A01E-38B0FCAD8DD4}" srcOrd="1" destOrd="0" presId="urn:microsoft.com/office/officeart/2005/8/layout/hProcess6"/>
    <dgm:cxn modelId="{79CE524A-11C2-4A34-9383-5F0B4FD55095}" type="presParOf" srcId="{D87B4D29-3BCE-4590-9918-C34BBA05EAC6}" destId="{3ABCECD8-E957-4F35-AEA8-23EEBAABD6D2}" srcOrd="2" destOrd="0" presId="urn:microsoft.com/office/officeart/2005/8/layout/hProcess6"/>
    <dgm:cxn modelId="{EDA5CB16-016B-40C3-8C73-08DA79543EAE}" type="presParOf" srcId="{D87B4D29-3BCE-4590-9918-C34BBA05EAC6}" destId="{A8E865EE-04A1-42E6-BC94-79F8170B9342}" srcOrd="3" destOrd="0" presId="urn:microsoft.com/office/officeart/2005/8/layout/hProcess6"/>
    <dgm:cxn modelId="{9A898821-935F-47F4-B99B-0748F14C1315}" type="presParOf" srcId="{7447897B-B515-49FF-9FC4-E2112B0D3631}" destId="{A6BA6CE4-55F1-44DE-A144-C3219BA63E97}" srcOrd="5" destOrd="0" presId="urn:microsoft.com/office/officeart/2005/8/layout/hProcess6"/>
    <dgm:cxn modelId="{B43DD069-38B7-4B4F-BA16-B9E2C6BBB386}" type="presParOf" srcId="{7447897B-B515-49FF-9FC4-E2112B0D3631}" destId="{39C50B40-E8DB-4B8C-8F2D-12663E64D52F}" srcOrd="6" destOrd="0" presId="urn:microsoft.com/office/officeart/2005/8/layout/hProcess6"/>
    <dgm:cxn modelId="{50A74737-C4A5-4870-BAFA-651E548C8C91}" type="presParOf" srcId="{39C50B40-E8DB-4B8C-8F2D-12663E64D52F}" destId="{796C46AD-8895-4DB4-8667-8A1EB5D4E61F}" srcOrd="0" destOrd="0" presId="urn:microsoft.com/office/officeart/2005/8/layout/hProcess6"/>
    <dgm:cxn modelId="{E58EB0AA-4891-4767-AF39-D744B8292F5C}" type="presParOf" srcId="{39C50B40-E8DB-4B8C-8F2D-12663E64D52F}" destId="{DA2093C5-7BBF-485B-A6BC-FE175B28787E}" srcOrd="1" destOrd="0" presId="urn:microsoft.com/office/officeart/2005/8/layout/hProcess6"/>
    <dgm:cxn modelId="{D02896C9-416A-4422-84A3-29BC674B7AC5}" type="presParOf" srcId="{39C50B40-E8DB-4B8C-8F2D-12663E64D52F}" destId="{B782A836-AA3A-484A-A388-F7ADF127F772}" srcOrd="2" destOrd="0" presId="urn:microsoft.com/office/officeart/2005/8/layout/hProcess6"/>
    <dgm:cxn modelId="{716EE581-7A44-4DF4-834D-8DDBF5B82414}" type="presParOf" srcId="{39C50B40-E8DB-4B8C-8F2D-12663E64D52F}" destId="{CD8E6969-603E-4B99-9591-902612A572BB}" srcOrd="3" destOrd="0" presId="urn:microsoft.com/office/officeart/2005/8/layout/hProcess6"/>
    <dgm:cxn modelId="{EA466C64-4E7A-4EC0-8942-759A56C54062}" type="presParOf" srcId="{7447897B-B515-49FF-9FC4-E2112B0D3631}" destId="{1907E800-C8D6-4326-AB75-31D98F165CD4}" srcOrd="7" destOrd="0" presId="urn:microsoft.com/office/officeart/2005/8/layout/hProcess6"/>
    <dgm:cxn modelId="{51C4A9EB-3591-40FD-BE73-710C18DB2136}" type="presParOf" srcId="{7447897B-B515-49FF-9FC4-E2112B0D3631}" destId="{467298B8-9586-4210-B6C6-72D7EFAA6DDD}" srcOrd="8" destOrd="0" presId="urn:microsoft.com/office/officeart/2005/8/layout/hProcess6"/>
    <dgm:cxn modelId="{989A0A62-7826-46D0-9249-3A10306E9D7E}" type="presParOf" srcId="{467298B8-9586-4210-B6C6-72D7EFAA6DDD}" destId="{5C574BB7-D4F0-48B3-A728-939086512154}" srcOrd="0" destOrd="0" presId="urn:microsoft.com/office/officeart/2005/8/layout/hProcess6"/>
    <dgm:cxn modelId="{332AD474-73DF-4ED6-B6B2-1FA157D3C583}" type="presParOf" srcId="{467298B8-9586-4210-B6C6-72D7EFAA6DDD}" destId="{048DFAD8-E42D-4740-A9F5-7C0ACCDB13CA}" srcOrd="1" destOrd="0" presId="urn:microsoft.com/office/officeart/2005/8/layout/hProcess6"/>
    <dgm:cxn modelId="{409953F8-46F7-4F66-BE46-CC2FFC9031B9}" type="presParOf" srcId="{467298B8-9586-4210-B6C6-72D7EFAA6DDD}" destId="{38ABF4E7-DC68-4E00-8B51-71095FC4C89F}" srcOrd="2" destOrd="0" presId="urn:microsoft.com/office/officeart/2005/8/layout/hProcess6"/>
    <dgm:cxn modelId="{6010CADA-5BAE-4A2F-A20B-E5F0C860B638}" type="presParOf" srcId="{467298B8-9586-4210-B6C6-72D7EFAA6DDD}" destId="{53173B5F-FF4C-4DAF-BDC8-FC7001CC3065}" srcOrd="3" destOrd="0" presId="urn:microsoft.com/office/officeart/2005/8/layout/hProcess6"/>
    <dgm:cxn modelId="{FC5ECFAF-589E-4CB2-9CF7-16908395706F}" type="presParOf" srcId="{7447897B-B515-49FF-9FC4-E2112B0D3631}" destId="{4A6CB3DE-490C-40F4-A61C-C56677F7DDA8}" srcOrd="9" destOrd="0" presId="urn:microsoft.com/office/officeart/2005/8/layout/hProcess6"/>
    <dgm:cxn modelId="{C7F23A4F-C4E5-41E3-A42A-FF5ECF6074C0}" type="presParOf" srcId="{7447897B-B515-49FF-9FC4-E2112B0D3631}" destId="{196BA11F-2400-4719-B9ED-C830171CB6B9}" srcOrd="10" destOrd="0" presId="urn:microsoft.com/office/officeart/2005/8/layout/hProcess6"/>
    <dgm:cxn modelId="{2BB777A5-B698-4328-B9D9-961AB5CCECC0}" type="presParOf" srcId="{196BA11F-2400-4719-B9ED-C830171CB6B9}" destId="{54F12CE2-3E93-46AA-83CF-1D6FE3F1D0B4}" srcOrd="0" destOrd="0" presId="urn:microsoft.com/office/officeart/2005/8/layout/hProcess6"/>
    <dgm:cxn modelId="{408E7A4F-7257-4184-81F3-572A768084E1}" type="presParOf" srcId="{196BA11F-2400-4719-B9ED-C830171CB6B9}" destId="{E0BC3A38-F4A3-42D0-BB6C-9F9A5FB6A59C}" srcOrd="1" destOrd="0" presId="urn:microsoft.com/office/officeart/2005/8/layout/hProcess6"/>
    <dgm:cxn modelId="{70274B29-BC51-4335-AFD5-3F39C606AC4A}" type="presParOf" srcId="{196BA11F-2400-4719-B9ED-C830171CB6B9}" destId="{86DF8130-1813-4F7D-B444-9BB7107B74ED}" srcOrd="2" destOrd="0" presId="urn:microsoft.com/office/officeart/2005/8/layout/hProcess6"/>
    <dgm:cxn modelId="{7B9FB01D-48EC-4E25-B2CB-0C353B30E0D3}" type="presParOf" srcId="{196BA11F-2400-4719-B9ED-C830171CB6B9}" destId="{3D00D10A-CFA2-44FC-B8D8-73213201DE24}"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CF780C-86A7-4C2B-B5A9-A5CFEBD7BC0C}">
      <dsp:nvSpPr>
        <dsp:cNvPr id="0" name=""/>
        <dsp:cNvSpPr/>
      </dsp:nvSpPr>
      <dsp:spPr>
        <a:xfrm>
          <a:off x="324454" y="1463251"/>
          <a:ext cx="1286767" cy="1124797"/>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8255" rIns="16510" bIns="8255" numCol="1" spcCol="1270" anchor="ctr" anchorCtr="0">
          <a:noAutofit/>
        </a:bodyPr>
        <a:lstStyle/>
        <a:p>
          <a:pPr marL="0" lvl="0" indent="0" algn="ctr" defTabSz="577850">
            <a:lnSpc>
              <a:spcPct val="90000"/>
            </a:lnSpc>
            <a:spcBef>
              <a:spcPct val="0"/>
            </a:spcBef>
            <a:spcAft>
              <a:spcPct val="35000"/>
            </a:spcAft>
            <a:buNone/>
          </a:pPr>
          <a:r>
            <a:rPr lang="en-US" sz="1300" kern="1200" dirty="0"/>
            <a:t>LISP</a:t>
          </a:r>
          <a:endParaRPr lang="pt-BR" sz="1300" kern="1200" dirty="0"/>
        </a:p>
      </dsp:txBody>
      <dsp:txXfrm>
        <a:off x="646146" y="1631971"/>
        <a:ext cx="627299" cy="787357"/>
      </dsp:txXfrm>
    </dsp:sp>
    <dsp:sp modelId="{07318B3A-CA70-42F3-BA06-D6DF8298D42A}">
      <dsp:nvSpPr>
        <dsp:cNvPr id="0" name=""/>
        <dsp:cNvSpPr/>
      </dsp:nvSpPr>
      <dsp:spPr>
        <a:xfrm>
          <a:off x="2762" y="1703958"/>
          <a:ext cx="643383" cy="6433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1958</a:t>
          </a:r>
          <a:endParaRPr lang="pt-BR" sz="1500" kern="1200" dirty="0"/>
        </a:p>
      </dsp:txBody>
      <dsp:txXfrm>
        <a:off x="96983" y="1798179"/>
        <a:ext cx="454941" cy="454941"/>
      </dsp:txXfrm>
    </dsp:sp>
    <dsp:sp modelId="{FA46B617-CE71-4F26-982C-A4C851ABFB24}">
      <dsp:nvSpPr>
        <dsp:cNvPr id="0" name=""/>
        <dsp:cNvSpPr/>
      </dsp:nvSpPr>
      <dsp:spPr>
        <a:xfrm>
          <a:off x="2013337" y="1463251"/>
          <a:ext cx="1286767" cy="1124797"/>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8255" rIns="16510" bIns="8255" numCol="1" spcCol="1270" anchor="ctr" anchorCtr="0">
          <a:noAutofit/>
        </a:bodyPr>
        <a:lstStyle/>
        <a:p>
          <a:pPr marL="0" lvl="0" indent="0" algn="ctr" defTabSz="577850">
            <a:lnSpc>
              <a:spcPct val="90000"/>
            </a:lnSpc>
            <a:spcBef>
              <a:spcPct val="0"/>
            </a:spcBef>
            <a:spcAft>
              <a:spcPct val="35000"/>
            </a:spcAft>
            <a:buNone/>
          </a:pPr>
          <a:r>
            <a:rPr lang="en-US" sz="1300" kern="1200" dirty="0"/>
            <a:t>Erlang</a:t>
          </a:r>
          <a:endParaRPr lang="pt-BR" sz="1300" kern="1200" dirty="0"/>
        </a:p>
      </dsp:txBody>
      <dsp:txXfrm>
        <a:off x="2335029" y="1631971"/>
        <a:ext cx="627299" cy="787357"/>
      </dsp:txXfrm>
    </dsp:sp>
    <dsp:sp modelId="{5A1CF091-7C49-4BA5-9418-AF0170C9DE90}">
      <dsp:nvSpPr>
        <dsp:cNvPr id="0" name=""/>
        <dsp:cNvSpPr/>
      </dsp:nvSpPr>
      <dsp:spPr>
        <a:xfrm>
          <a:off x="1691645" y="1703958"/>
          <a:ext cx="643383" cy="6433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1986</a:t>
          </a:r>
          <a:endParaRPr lang="pt-BR" sz="1500" kern="1200" dirty="0"/>
        </a:p>
      </dsp:txBody>
      <dsp:txXfrm>
        <a:off x="1785866" y="1798179"/>
        <a:ext cx="454941" cy="454941"/>
      </dsp:txXfrm>
    </dsp:sp>
    <dsp:sp modelId="{B8B90239-CB47-456E-A01E-38B0FCAD8DD4}">
      <dsp:nvSpPr>
        <dsp:cNvPr id="0" name=""/>
        <dsp:cNvSpPr/>
      </dsp:nvSpPr>
      <dsp:spPr>
        <a:xfrm>
          <a:off x="3702220" y="1463251"/>
          <a:ext cx="1286767" cy="1124797"/>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8255" rIns="16510" bIns="8255" numCol="1" spcCol="1270" anchor="ctr" anchorCtr="0">
          <a:noAutofit/>
        </a:bodyPr>
        <a:lstStyle/>
        <a:p>
          <a:pPr marL="0" lvl="0" indent="0" algn="ctr" defTabSz="577850">
            <a:lnSpc>
              <a:spcPct val="90000"/>
            </a:lnSpc>
            <a:spcBef>
              <a:spcPct val="0"/>
            </a:spcBef>
            <a:spcAft>
              <a:spcPct val="35000"/>
            </a:spcAft>
            <a:buNone/>
          </a:pPr>
          <a:r>
            <a:rPr lang="en-US" sz="1300" kern="1200" dirty="0"/>
            <a:t>Haskell</a:t>
          </a:r>
          <a:endParaRPr lang="pt-BR" sz="1300" kern="1200" dirty="0"/>
        </a:p>
      </dsp:txBody>
      <dsp:txXfrm>
        <a:off x="4023912" y="1631971"/>
        <a:ext cx="627299" cy="787357"/>
      </dsp:txXfrm>
    </dsp:sp>
    <dsp:sp modelId="{A8E865EE-04A1-42E6-BC94-79F8170B9342}">
      <dsp:nvSpPr>
        <dsp:cNvPr id="0" name=""/>
        <dsp:cNvSpPr/>
      </dsp:nvSpPr>
      <dsp:spPr>
        <a:xfrm>
          <a:off x="3380528" y="1703958"/>
          <a:ext cx="643383" cy="6433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1990</a:t>
          </a:r>
          <a:endParaRPr lang="pt-BR" sz="1500" kern="1200" dirty="0"/>
        </a:p>
      </dsp:txBody>
      <dsp:txXfrm>
        <a:off x="3474749" y="1798179"/>
        <a:ext cx="454941" cy="454941"/>
      </dsp:txXfrm>
    </dsp:sp>
    <dsp:sp modelId="{DA2093C5-7BBF-485B-A6BC-FE175B28787E}">
      <dsp:nvSpPr>
        <dsp:cNvPr id="0" name=""/>
        <dsp:cNvSpPr/>
      </dsp:nvSpPr>
      <dsp:spPr>
        <a:xfrm>
          <a:off x="5394680" y="1428450"/>
          <a:ext cx="1286767" cy="1124797"/>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8255" rIns="16510" bIns="8255" numCol="1" spcCol="1270" anchor="ctr" anchorCtr="0">
          <a:noAutofit/>
        </a:bodyPr>
        <a:lstStyle/>
        <a:p>
          <a:pPr marL="0" lvl="0" indent="0" algn="ctr" defTabSz="577850">
            <a:lnSpc>
              <a:spcPct val="90000"/>
            </a:lnSpc>
            <a:spcBef>
              <a:spcPct val="0"/>
            </a:spcBef>
            <a:spcAft>
              <a:spcPct val="35000"/>
            </a:spcAft>
            <a:buNone/>
          </a:pPr>
          <a:r>
            <a:rPr lang="en-US" sz="1300" kern="1200" dirty="0"/>
            <a:t>Scala</a:t>
          </a:r>
        </a:p>
      </dsp:txBody>
      <dsp:txXfrm>
        <a:off x="5716372" y="1597170"/>
        <a:ext cx="627299" cy="787357"/>
      </dsp:txXfrm>
    </dsp:sp>
    <dsp:sp modelId="{CD8E6969-603E-4B99-9591-902612A572BB}">
      <dsp:nvSpPr>
        <dsp:cNvPr id="0" name=""/>
        <dsp:cNvSpPr/>
      </dsp:nvSpPr>
      <dsp:spPr>
        <a:xfrm>
          <a:off x="5069411" y="1703958"/>
          <a:ext cx="643383" cy="6433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2001</a:t>
          </a:r>
        </a:p>
      </dsp:txBody>
      <dsp:txXfrm>
        <a:off x="5163632" y="1798179"/>
        <a:ext cx="454941" cy="454941"/>
      </dsp:txXfrm>
    </dsp:sp>
    <dsp:sp modelId="{048DFAD8-E42D-4740-A9F5-7C0ACCDB13CA}">
      <dsp:nvSpPr>
        <dsp:cNvPr id="0" name=""/>
        <dsp:cNvSpPr/>
      </dsp:nvSpPr>
      <dsp:spPr>
        <a:xfrm>
          <a:off x="7079986" y="1463251"/>
          <a:ext cx="1286767" cy="1124797"/>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8255" rIns="16510" bIns="8255" numCol="1" spcCol="1270" anchor="ctr" anchorCtr="0">
          <a:noAutofit/>
        </a:bodyPr>
        <a:lstStyle/>
        <a:p>
          <a:pPr marL="0" lvl="0" indent="0" algn="ctr" defTabSz="577850">
            <a:lnSpc>
              <a:spcPct val="90000"/>
            </a:lnSpc>
            <a:spcBef>
              <a:spcPct val="0"/>
            </a:spcBef>
            <a:spcAft>
              <a:spcPct val="35000"/>
            </a:spcAft>
            <a:buNone/>
          </a:pPr>
          <a:r>
            <a:rPr lang="en-US" sz="1300" kern="1200" dirty="0"/>
            <a:t>F#</a:t>
          </a:r>
        </a:p>
      </dsp:txBody>
      <dsp:txXfrm>
        <a:off x="7401678" y="1631971"/>
        <a:ext cx="627299" cy="787357"/>
      </dsp:txXfrm>
    </dsp:sp>
    <dsp:sp modelId="{53173B5F-FF4C-4DAF-BDC8-FC7001CC3065}">
      <dsp:nvSpPr>
        <dsp:cNvPr id="0" name=""/>
        <dsp:cNvSpPr/>
      </dsp:nvSpPr>
      <dsp:spPr>
        <a:xfrm>
          <a:off x="6758294" y="1703958"/>
          <a:ext cx="643383" cy="6433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2005</a:t>
          </a:r>
        </a:p>
      </dsp:txBody>
      <dsp:txXfrm>
        <a:off x="6852515" y="1798179"/>
        <a:ext cx="454941" cy="454941"/>
      </dsp:txXfrm>
    </dsp:sp>
    <dsp:sp modelId="{E0BC3A38-F4A3-42D0-BB6C-9F9A5FB6A59C}">
      <dsp:nvSpPr>
        <dsp:cNvPr id="0" name=""/>
        <dsp:cNvSpPr/>
      </dsp:nvSpPr>
      <dsp:spPr>
        <a:xfrm>
          <a:off x="8768869" y="1463251"/>
          <a:ext cx="1286767" cy="1124797"/>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8255" rIns="16510" bIns="8255" numCol="1" spcCol="1270" anchor="ctr" anchorCtr="0">
          <a:noAutofit/>
        </a:bodyPr>
        <a:lstStyle/>
        <a:p>
          <a:pPr marL="0" lvl="0" indent="0" algn="ctr" defTabSz="577850">
            <a:lnSpc>
              <a:spcPct val="90000"/>
            </a:lnSpc>
            <a:spcBef>
              <a:spcPct val="0"/>
            </a:spcBef>
            <a:spcAft>
              <a:spcPct val="35000"/>
            </a:spcAft>
            <a:buNone/>
          </a:pPr>
          <a:r>
            <a:rPr lang="en-US" sz="1300" kern="1200" dirty="0"/>
            <a:t>Clojure</a:t>
          </a:r>
        </a:p>
      </dsp:txBody>
      <dsp:txXfrm>
        <a:off x="9090561" y="1631971"/>
        <a:ext cx="627299" cy="787357"/>
      </dsp:txXfrm>
    </dsp:sp>
    <dsp:sp modelId="{3D00D10A-CFA2-44FC-B8D8-73213201DE24}">
      <dsp:nvSpPr>
        <dsp:cNvPr id="0" name=""/>
        <dsp:cNvSpPr/>
      </dsp:nvSpPr>
      <dsp:spPr>
        <a:xfrm>
          <a:off x="8447177" y="1703958"/>
          <a:ext cx="643383" cy="6433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2007</a:t>
          </a:r>
          <a:endParaRPr lang="en-US" sz="1500" kern="1200" dirty="0"/>
        </a:p>
      </dsp:txBody>
      <dsp:txXfrm>
        <a:off x="8541398" y="1798179"/>
        <a:ext cx="454941" cy="45494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89B866-6B64-482D-BBE6-4AECCB8C072F}" type="datetimeFigureOut">
              <a:rPr lang="pt-BR" smtClean="0"/>
              <a:t>08/12/2017</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A9734B-3FFC-4475-A33D-1E1D237B2534}" type="slidenum">
              <a:rPr lang="pt-BR" smtClean="0"/>
              <a:t>‹nº›</a:t>
            </a:fld>
            <a:endParaRPr lang="pt-BR"/>
          </a:p>
        </p:txBody>
      </p:sp>
    </p:spTree>
    <p:extLst>
      <p:ext uri="{BB962C8B-B14F-4D97-AF65-F5344CB8AC3E}">
        <p14:creationId xmlns:p14="http://schemas.microsoft.com/office/powerpoint/2010/main" val="1026281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9A9734B-3FFC-4475-A33D-1E1D237B2534}" type="slidenum">
              <a:rPr lang="pt-BR" smtClean="0"/>
              <a:t>5</a:t>
            </a:fld>
            <a:endParaRPr lang="pt-BR"/>
          </a:p>
        </p:txBody>
      </p:sp>
    </p:spTree>
    <p:extLst>
      <p:ext uri="{BB962C8B-B14F-4D97-AF65-F5344CB8AC3E}">
        <p14:creationId xmlns:p14="http://schemas.microsoft.com/office/powerpoint/2010/main" val="1996263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9A9734B-3FFC-4475-A33D-1E1D237B2534}" type="slidenum">
              <a:rPr lang="pt-BR" smtClean="0"/>
              <a:t>25</a:t>
            </a:fld>
            <a:endParaRPr lang="pt-BR"/>
          </a:p>
        </p:txBody>
      </p:sp>
    </p:spTree>
    <p:extLst>
      <p:ext uri="{BB962C8B-B14F-4D97-AF65-F5344CB8AC3E}">
        <p14:creationId xmlns:p14="http://schemas.microsoft.com/office/powerpoint/2010/main" val="882882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9A9734B-3FFC-4475-A33D-1E1D237B2534}" type="slidenum">
              <a:rPr lang="pt-BR" smtClean="0"/>
              <a:t>26</a:t>
            </a:fld>
            <a:endParaRPr lang="pt-BR"/>
          </a:p>
        </p:txBody>
      </p:sp>
    </p:spTree>
    <p:extLst>
      <p:ext uri="{BB962C8B-B14F-4D97-AF65-F5344CB8AC3E}">
        <p14:creationId xmlns:p14="http://schemas.microsoft.com/office/powerpoint/2010/main" val="3688625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9A9734B-3FFC-4475-A33D-1E1D237B2534}" type="slidenum">
              <a:rPr lang="pt-BR" smtClean="0"/>
              <a:t>27</a:t>
            </a:fld>
            <a:endParaRPr lang="pt-BR"/>
          </a:p>
        </p:txBody>
      </p:sp>
    </p:spTree>
    <p:extLst>
      <p:ext uri="{BB962C8B-B14F-4D97-AF65-F5344CB8AC3E}">
        <p14:creationId xmlns:p14="http://schemas.microsoft.com/office/powerpoint/2010/main" val="585783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9A9734B-3FFC-4475-A33D-1E1D237B2534}" type="slidenum">
              <a:rPr lang="pt-BR" smtClean="0"/>
              <a:t>6</a:t>
            </a:fld>
            <a:endParaRPr lang="pt-BR"/>
          </a:p>
        </p:txBody>
      </p:sp>
    </p:spTree>
    <p:extLst>
      <p:ext uri="{BB962C8B-B14F-4D97-AF65-F5344CB8AC3E}">
        <p14:creationId xmlns:p14="http://schemas.microsoft.com/office/powerpoint/2010/main" val="2408490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Item 2 - Modificar uma variável definida fora da função, imprimir para o console, elevar uma exceção e ler dados de um arquivo são exemplos de efeitos colaterais que impedem que uma função seja pura. Em primeiro lugar, isso pode parecer uma grande restrição para a programação funcional - mas pense nisso. Se você sabe com certeza que uma função não modificará qualquer tipo de estado fora da própria função, então você tem plena confiança de que você pode chamar essa função em qualquer cenário. Isso abre tantas portas para programação simultânea e aplicativos </a:t>
            </a:r>
            <a:r>
              <a:rPr lang="pt-BR" dirty="0" err="1"/>
              <a:t>multi-threaded</a:t>
            </a:r>
            <a:r>
              <a:rPr lang="pt-BR" dirty="0"/>
              <a:t>.</a:t>
            </a:r>
            <a:endParaRPr lang="en-US" dirty="0"/>
          </a:p>
          <a:p>
            <a:endParaRPr lang="pt-BR" dirty="0"/>
          </a:p>
        </p:txBody>
      </p:sp>
      <p:sp>
        <p:nvSpPr>
          <p:cNvPr id="4" name="Espaço Reservado para Número de Slide 3"/>
          <p:cNvSpPr>
            <a:spLocks noGrp="1"/>
          </p:cNvSpPr>
          <p:nvPr>
            <p:ph type="sldNum" sz="quarter" idx="10"/>
          </p:nvPr>
        </p:nvSpPr>
        <p:spPr/>
        <p:txBody>
          <a:bodyPr/>
          <a:lstStyle/>
          <a:p>
            <a:fld id="{F9A9734B-3FFC-4475-A33D-1E1D237B2534}" type="slidenum">
              <a:rPr lang="pt-BR" smtClean="0"/>
              <a:t>7</a:t>
            </a:fld>
            <a:endParaRPr lang="pt-BR"/>
          </a:p>
        </p:txBody>
      </p:sp>
    </p:spTree>
    <p:extLst>
      <p:ext uri="{BB962C8B-B14F-4D97-AF65-F5344CB8AC3E}">
        <p14:creationId xmlns:p14="http://schemas.microsoft.com/office/powerpoint/2010/main" val="1941524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9A9734B-3FFC-4475-A33D-1E1D237B2534}" type="slidenum">
              <a:rPr lang="pt-BR" smtClean="0"/>
              <a:t>12</a:t>
            </a:fld>
            <a:endParaRPr lang="pt-BR"/>
          </a:p>
        </p:txBody>
      </p:sp>
    </p:spTree>
    <p:extLst>
      <p:ext uri="{BB962C8B-B14F-4D97-AF65-F5344CB8AC3E}">
        <p14:creationId xmlns:p14="http://schemas.microsoft.com/office/powerpoint/2010/main" val="499574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9A9734B-3FFC-4475-A33D-1E1D237B2534}" type="slidenum">
              <a:rPr lang="pt-BR" smtClean="0"/>
              <a:t>14</a:t>
            </a:fld>
            <a:endParaRPr lang="pt-BR"/>
          </a:p>
        </p:txBody>
      </p:sp>
    </p:spTree>
    <p:extLst>
      <p:ext uri="{BB962C8B-B14F-4D97-AF65-F5344CB8AC3E}">
        <p14:creationId xmlns:p14="http://schemas.microsoft.com/office/powerpoint/2010/main" val="796161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9A9734B-3FFC-4475-A33D-1E1D237B2534}" type="slidenum">
              <a:rPr lang="pt-BR" smtClean="0"/>
              <a:t>19</a:t>
            </a:fld>
            <a:endParaRPr lang="pt-BR"/>
          </a:p>
        </p:txBody>
      </p:sp>
    </p:spTree>
    <p:extLst>
      <p:ext uri="{BB962C8B-B14F-4D97-AF65-F5344CB8AC3E}">
        <p14:creationId xmlns:p14="http://schemas.microsoft.com/office/powerpoint/2010/main" val="3803877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9A9734B-3FFC-4475-A33D-1E1D237B2534}" type="slidenum">
              <a:rPr lang="pt-BR" smtClean="0"/>
              <a:t>21</a:t>
            </a:fld>
            <a:endParaRPr lang="pt-BR"/>
          </a:p>
        </p:txBody>
      </p:sp>
    </p:spTree>
    <p:extLst>
      <p:ext uri="{BB962C8B-B14F-4D97-AF65-F5344CB8AC3E}">
        <p14:creationId xmlns:p14="http://schemas.microsoft.com/office/powerpoint/2010/main" val="2334912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9A9734B-3FFC-4475-A33D-1E1D237B2534}" type="slidenum">
              <a:rPr lang="pt-BR" smtClean="0"/>
              <a:t>22</a:t>
            </a:fld>
            <a:endParaRPr lang="pt-BR"/>
          </a:p>
        </p:txBody>
      </p:sp>
    </p:spTree>
    <p:extLst>
      <p:ext uri="{BB962C8B-B14F-4D97-AF65-F5344CB8AC3E}">
        <p14:creationId xmlns:p14="http://schemas.microsoft.com/office/powerpoint/2010/main" val="3048252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9A9734B-3FFC-4475-A33D-1E1D237B2534}" type="slidenum">
              <a:rPr lang="pt-BR" smtClean="0"/>
              <a:t>23</a:t>
            </a:fld>
            <a:endParaRPr lang="pt-BR"/>
          </a:p>
        </p:txBody>
      </p:sp>
    </p:spTree>
    <p:extLst>
      <p:ext uri="{BB962C8B-B14F-4D97-AF65-F5344CB8AC3E}">
        <p14:creationId xmlns:p14="http://schemas.microsoft.com/office/powerpoint/2010/main" val="205746705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pt-BR"/>
              <a:t>Clique para editar o título mestre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2022184E-8FEA-436D-8670-9D3EAB274BFE}" type="datetimeFigureOut">
              <a:rPr lang="pt-BR" smtClean="0"/>
              <a:t>08/12/2017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3B962FD-003F-4B2D-8603-BB2565905693}" type="slidenum">
              <a:rPr lang="pt-BR" smtClean="0"/>
              <a:t>‹nº›</a:t>
            </a:fld>
            <a:endParaRPr lang="pt-BR"/>
          </a:p>
        </p:txBody>
      </p:sp>
    </p:spTree>
    <p:extLst>
      <p:ext uri="{BB962C8B-B14F-4D97-AF65-F5344CB8AC3E}">
        <p14:creationId xmlns:p14="http://schemas.microsoft.com/office/powerpoint/2010/main" val="1443377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022184E-8FEA-436D-8670-9D3EAB274BFE}" type="datetimeFigureOut">
              <a:rPr lang="pt-BR" smtClean="0"/>
              <a:t>08/12/2017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3B962FD-003F-4B2D-8603-BB2565905693}" type="slidenum">
              <a:rPr lang="pt-BR" smtClean="0"/>
              <a:t>‹nº›</a:t>
            </a:fld>
            <a:endParaRPr lang="pt-BR"/>
          </a:p>
        </p:txBody>
      </p:sp>
    </p:spTree>
    <p:extLst>
      <p:ext uri="{BB962C8B-B14F-4D97-AF65-F5344CB8AC3E}">
        <p14:creationId xmlns:p14="http://schemas.microsoft.com/office/powerpoint/2010/main" val="7134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022184E-8FEA-436D-8670-9D3EAB274BFE}" type="datetimeFigureOut">
              <a:rPr lang="pt-BR" smtClean="0"/>
              <a:t>08/12/2017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3B962FD-003F-4B2D-8603-BB2565905693}" type="slidenum">
              <a:rPr lang="pt-BR" smtClean="0"/>
              <a:t>‹nº›</a:t>
            </a:fld>
            <a:endParaRPr lang="pt-BR"/>
          </a:p>
        </p:txBody>
      </p:sp>
    </p:spTree>
    <p:extLst>
      <p:ext uri="{BB962C8B-B14F-4D97-AF65-F5344CB8AC3E}">
        <p14:creationId xmlns:p14="http://schemas.microsoft.com/office/powerpoint/2010/main" val="1571375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022184E-8FEA-436D-8670-9D3EAB274BFE}" type="datetimeFigureOut">
              <a:rPr lang="pt-BR" smtClean="0"/>
              <a:t>08/12/2017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3B962FD-003F-4B2D-8603-BB2565905693}" type="slidenum">
              <a:rPr lang="pt-BR" smtClean="0"/>
              <a:t>‹nº›</a:t>
            </a:fld>
            <a:endParaRPr lang="pt-BR"/>
          </a:p>
        </p:txBody>
      </p:sp>
    </p:spTree>
    <p:extLst>
      <p:ext uri="{BB962C8B-B14F-4D97-AF65-F5344CB8AC3E}">
        <p14:creationId xmlns:p14="http://schemas.microsoft.com/office/powerpoint/2010/main" val="3679801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pt-BR"/>
              <a:t>Clique para editar o título mestre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a:xfrm>
            <a:off x="8593667" y="6272784"/>
            <a:ext cx="2644309" cy="365125"/>
          </a:xfrm>
        </p:spPr>
        <p:txBody>
          <a:bodyPr/>
          <a:lstStyle/>
          <a:p>
            <a:fld id="{2022184E-8FEA-436D-8670-9D3EAB274BFE}" type="datetimeFigureOut">
              <a:rPr lang="pt-BR" smtClean="0"/>
              <a:t>08/12/2017</a:t>
            </a:fld>
            <a:endParaRPr lang="pt-BR"/>
          </a:p>
        </p:txBody>
      </p:sp>
      <p:sp>
        <p:nvSpPr>
          <p:cNvPr id="5" name="Footer Placeholder 4"/>
          <p:cNvSpPr>
            <a:spLocks noGrp="1"/>
          </p:cNvSpPr>
          <p:nvPr>
            <p:ph type="ftr" sz="quarter" idx="11"/>
          </p:nvPr>
        </p:nvSpPr>
        <p:spPr>
          <a:xfrm>
            <a:off x="2182708" y="6272784"/>
            <a:ext cx="6327648" cy="365125"/>
          </a:xfrm>
        </p:spPr>
        <p:txBody>
          <a:bodyPr/>
          <a:lstStyle/>
          <a:p>
            <a:endParaRPr lang="pt-B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3B962FD-003F-4B2D-8603-BB2565905693}" type="slidenum">
              <a:rPr lang="pt-BR" smtClean="0"/>
              <a:t>‹nº›</a:t>
            </a:fld>
            <a:endParaRPr lang="pt-BR"/>
          </a:p>
        </p:txBody>
      </p:sp>
    </p:spTree>
    <p:extLst>
      <p:ext uri="{BB962C8B-B14F-4D97-AF65-F5344CB8AC3E}">
        <p14:creationId xmlns:p14="http://schemas.microsoft.com/office/powerpoint/2010/main" val="139678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2022184E-8FEA-436D-8670-9D3EAB274BFE}" type="datetimeFigureOut">
              <a:rPr lang="pt-BR" smtClean="0"/>
              <a:t>08/12/2017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3B962FD-003F-4B2D-8603-BB2565905693}" type="slidenum">
              <a:rPr lang="pt-BR" smtClean="0"/>
              <a:t>‹nº›</a:t>
            </a:fld>
            <a:endParaRPr lang="pt-BR"/>
          </a:p>
        </p:txBody>
      </p:sp>
    </p:spTree>
    <p:extLst>
      <p:ext uri="{BB962C8B-B14F-4D97-AF65-F5344CB8AC3E}">
        <p14:creationId xmlns:p14="http://schemas.microsoft.com/office/powerpoint/2010/main" val="10604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2022184E-8FEA-436D-8670-9D3EAB274BFE}" type="datetimeFigureOut">
              <a:rPr lang="pt-BR" smtClean="0"/>
              <a:t>08/12/2017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3B962FD-003F-4B2D-8603-BB2565905693}" type="slidenum">
              <a:rPr lang="pt-BR" smtClean="0"/>
              <a:t>‹nº›</a:t>
            </a:fld>
            <a:endParaRPr lang="pt-BR"/>
          </a:p>
        </p:txBody>
      </p:sp>
    </p:spTree>
    <p:extLst>
      <p:ext uri="{BB962C8B-B14F-4D97-AF65-F5344CB8AC3E}">
        <p14:creationId xmlns:p14="http://schemas.microsoft.com/office/powerpoint/2010/main" val="26731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2022184E-8FEA-436D-8670-9D3EAB274BFE}" type="datetimeFigureOut">
              <a:rPr lang="pt-BR" smtClean="0"/>
              <a:t>08/12/2017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3B962FD-003F-4B2D-8603-BB2565905693}" type="slidenum">
              <a:rPr lang="pt-BR" smtClean="0"/>
              <a:t>‹nº›</a:t>
            </a:fld>
            <a:endParaRPr lang="pt-BR"/>
          </a:p>
        </p:txBody>
      </p:sp>
    </p:spTree>
    <p:extLst>
      <p:ext uri="{BB962C8B-B14F-4D97-AF65-F5344CB8AC3E}">
        <p14:creationId xmlns:p14="http://schemas.microsoft.com/office/powerpoint/2010/main" val="171228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22184E-8FEA-436D-8670-9D3EAB274BFE}" type="datetimeFigureOut">
              <a:rPr lang="pt-BR" smtClean="0"/>
              <a:t>08/12/2017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A3B962FD-003F-4B2D-8603-BB2565905693}" type="slidenum">
              <a:rPr lang="pt-BR" smtClean="0"/>
              <a:t>‹nº›</a:t>
            </a:fld>
            <a:endParaRPr lang="pt-BR"/>
          </a:p>
        </p:txBody>
      </p:sp>
    </p:spTree>
    <p:extLst>
      <p:ext uri="{BB962C8B-B14F-4D97-AF65-F5344CB8AC3E}">
        <p14:creationId xmlns:p14="http://schemas.microsoft.com/office/powerpoint/2010/main" val="3268181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a:t>Clique para editar o título mestre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2022184E-8FEA-436D-8670-9D3EAB274BFE}" type="datetimeFigureOut">
              <a:rPr lang="pt-BR" smtClean="0"/>
              <a:t>08/12/2017</a:t>
            </a:fld>
            <a:endParaRPr lang="pt-BR"/>
          </a:p>
        </p:txBody>
      </p:sp>
      <p:sp>
        <p:nvSpPr>
          <p:cNvPr id="6" name="Footer Placeholder 5"/>
          <p:cNvSpPr>
            <a:spLocks noGrp="1"/>
          </p:cNvSpPr>
          <p:nvPr>
            <p:ph type="ftr" sz="quarter" idx="11"/>
          </p:nvPr>
        </p:nvSpPr>
        <p:spPr/>
        <p:txBody>
          <a:bodyPr/>
          <a:lstStyle/>
          <a:p>
            <a:endParaRPr lang="pt-B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3B962FD-003F-4B2D-8603-BB2565905693}" type="slidenum">
              <a:rPr lang="pt-BR" smtClean="0"/>
              <a:t>‹nº›</a:t>
            </a:fld>
            <a:endParaRPr lang="pt-BR"/>
          </a:p>
        </p:txBody>
      </p:sp>
    </p:spTree>
    <p:extLst>
      <p:ext uri="{BB962C8B-B14F-4D97-AF65-F5344CB8AC3E}">
        <p14:creationId xmlns:p14="http://schemas.microsoft.com/office/powerpoint/2010/main" val="4133575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2022184E-8FEA-436D-8670-9D3EAB274BFE}" type="datetimeFigureOut">
              <a:rPr lang="pt-BR" smtClean="0"/>
              <a:t>08/12/2017</a:t>
            </a:fld>
            <a:endParaRPr lang="pt-B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3B962FD-003F-4B2D-8603-BB2565905693}" type="slidenum">
              <a:rPr lang="pt-BR" smtClean="0"/>
              <a:t>‹nº›</a:t>
            </a:fld>
            <a:endParaRPr lang="pt-BR"/>
          </a:p>
        </p:txBody>
      </p:sp>
    </p:spTree>
    <p:extLst>
      <p:ext uri="{BB962C8B-B14F-4D97-AF65-F5344CB8AC3E}">
        <p14:creationId xmlns:p14="http://schemas.microsoft.com/office/powerpoint/2010/main" val="700867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022184E-8FEA-436D-8670-9D3EAB274BFE}" type="datetimeFigureOut">
              <a:rPr lang="pt-BR" smtClean="0"/>
              <a:t>08/12/2017</a:t>
            </a:fld>
            <a:endParaRPr lang="pt-B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pt-B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3B962FD-003F-4B2D-8603-BB2565905693}" type="slidenum">
              <a:rPr lang="pt-BR" smtClean="0"/>
              <a:t>‹nº›</a:t>
            </a:fld>
            <a:endParaRPr lang="pt-BR"/>
          </a:p>
        </p:txBody>
      </p:sp>
    </p:spTree>
    <p:extLst>
      <p:ext uri="{BB962C8B-B14F-4D97-AF65-F5344CB8AC3E}">
        <p14:creationId xmlns:p14="http://schemas.microsoft.com/office/powerpoint/2010/main" val="1559887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1.bin"/><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4.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2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4.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 Id="rId9" Type="http://schemas.openxmlformats.org/officeDocument/2006/relationships/image" Target="../media/image21.png"/></Relationships>
</file>

<file path=ppt/slides/_rels/slide24.xml.rels><?xml version="1.0" encoding="UTF-8" standalone="yes"?>
<Relationships xmlns="http://schemas.openxmlformats.org/package/2006/relationships"><Relationship Id="rId8" Type="http://schemas.openxmlformats.org/officeDocument/2006/relationships/image" Target="../media/image24.png"/><Relationship Id="rId3" Type="http://schemas.microsoft.com/office/2007/relationships/hdphoto" Target="../media/hdphoto2.wdp"/><Relationship Id="rId7"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2.png"/><Relationship Id="rId5" Type="http://schemas.microsoft.com/office/2007/relationships/hdphoto" Target="../media/hdphoto1.wdp"/><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4.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2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2.wdp"/><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35907-EB9C-4E11-8A9B-D25B0AD8D74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Oval 9">
            <a:extLst>
              <a:ext uri="{FF2B5EF4-FFF2-40B4-BE49-F238E27FC236}">
                <a16:creationId xmlns:a16="http://schemas.microsoft.com/office/drawing/2014/main" id="{4AB5B6FA-7B4F-437A-9C78-144C7DCD1E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595" y="1903304"/>
            <a:ext cx="3051394" cy="305138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A4199C21-6AE0-4F6F-AA96-6FFF97BB95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5024" y="2064730"/>
            <a:ext cx="2728540" cy="2728536"/>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D9C69FA7-0958-4ED9-A0DF-E87A0C137B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02709" y="3388657"/>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CFD4F852-BDD4-4F3B-816D-FA5415155553}"/>
              </a:ext>
            </a:extLst>
          </p:cNvPr>
          <p:cNvSpPr>
            <a:spLocks noGrp="1"/>
          </p:cNvSpPr>
          <p:nvPr>
            <p:ph type="ctrTitle"/>
          </p:nvPr>
        </p:nvSpPr>
        <p:spPr>
          <a:xfrm>
            <a:off x="643467" y="643467"/>
            <a:ext cx="6516241" cy="5571066"/>
          </a:xfrm>
        </p:spPr>
        <p:txBody>
          <a:bodyPr>
            <a:normAutofit/>
          </a:bodyPr>
          <a:lstStyle/>
          <a:p>
            <a:pPr algn="r"/>
            <a:r>
              <a:rPr lang="en-US" sz="8800" dirty="0" err="1">
                <a:effectLst>
                  <a:outerShdw blurRad="38100" dist="38100" dir="2700000" algn="tl">
                    <a:srgbClr val="000000">
                      <a:alpha val="43137"/>
                    </a:srgbClr>
                  </a:outerShdw>
                </a:effectLst>
              </a:rPr>
              <a:t>Linguagens</a:t>
            </a:r>
            <a:r>
              <a:rPr lang="en-US" sz="8800" dirty="0">
                <a:effectLst>
                  <a:outerShdw blurRad="38100" dist="38100" dir="2700000" algn="tl">
                    <a:srgbClr val="000000">
                      <a:alpha val="43137"/>
                    </a:srgbClr>
                  </a:outerShdw>
                </a:effectLst>
              </a:rPr>
              <a:t> </a:t>
            </a:r>
            <a:r>
              <a:rPr lang="en-US" sz="8800" dirty="0" err="1"/>
              <a:t>Funcionais</a:t>
            </a:r>
            <a:endParaRPr lang="pt-BR" sz="8800" dirty="0"/>
          </a:p>
        </p:txBody>
      </p:sp>
      <p:sp>
        <p:nvSpPr>
          <p:cNvPr id="3" name="Subtítulo 2">
            <a:extLst>
              <a:ext uri="{FF2B5EF4-FFF2-40B4-BE49-F238E27FC236}">
                <a16:creationId xmlns:a16="http://schemas.microsoft.com/office/drawing/2014/main" id="{6207B4F8-7FAD-4F2C-AF9F-292ACFC29098}"/>
              </a:ext>
            </a:extLst>
          </p:cNvPr>
          <p:cNvSpPr>
            <a:spLocks noGrp="1"/>
          </p:cNvSpPr>
          <p:nvPr>
            <p:ph type="subTitle" idx="1"/>
          </p:nvPr>
        </p:nvSpPr>
        <p:spPr>
          <a:xfrm>
            <a:off x="8095025" y="2064730"/>
            <a:ext cx="2728540" cy="2728536"/>
          </a:xfrm>
        </p:spPr>
        <p:txBody>
          <a:bodyPr anchor="ctr">
            <a:normAutofit/>
          </a:bodyPr>
          <a:lstStyle/>
          <a:p>
            <a:pPr algn="ctr"/>
            <a:r>
              <a:rPr lang="en-US">
                <a:solidFill>
                  <a:srgbClr val="FFFFFF"/>
                </a:solidFill>
              </a:rPr>
              <a:t>Vale a pena?</a:t>
            </a:r>
            <a:endParaRPr lang="pt-BR">
              <a:solidFill>
                <a:srgbClr val="FFFFFF"/>
              </a:solidFill>
            </a:endParaRPr>
          </a:p>
        </p:txBody>
      </p:sp>
    </p:spTree>
    <p:extLst>
      <p:ext uri="{BB962C8B-B14F-4D97-AF65-F5344CB8AC3E}">
        <p14:creationId xmlns:p14="http://schemas.microsoft.com/office/powerpoint/2010/main" val="7335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066C89-42FB-4624-9AFE-3A31B36491B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ítulo 1">
            <a:extLst>
              <a:ext uri="{FF2B5EF4-FFF2-40B4-BE49-F238E27FC236}">
                <a16:creationId xmlns:a16="http://schemas.microsoft.com/office/drawing/2014/main" id="{C7F33F79-C1F0-4E17-816D-B7F98C5FB9D5}"/>
              </a:ext>
            </a:extLst>
          </p:cNvPr>
          <p:cNvSpPr>
            <a:spLocks noGrp="1"/>
          </p:cNvSpPr>
          <p:nvPr>
            <p:ph type="title"/>
          </p:nvPr>
        </p:nvSpPr>
        <p:spPr>
          <a:xfrm>
            <a:off x="643468" y="643466"/>
            <a:ext cx="3686312" cy="5528734"/>
          </a:xfrm>
        </p:spPr>
        <p:txBody>
          <a:bodyPr>
            <a:normAutofit/>
          </a:bodyPr>
          <a:lstStyle/>
          <a:p>
            <a:pPr algn="r"/>
            <a:r>
              <a:rPr lang="en-US" sz="4800">
                <a:solidFill>
                  <a:srgbClr val="FFFFFF"/>
                </a:solidFill>
              </a:rPr>
              <a:t>Function is a First-Class Citizen</a:t>
            </a:r>
            <a:endParaRPr lang="pt-BR" sz="4800">
              <a:solidFill>
                <a:srgbClr val="FFFFFF"/>
              </a:solidFill>
            </a:endParaRPr>
          </a:p>
        </p:txBody>
      </p:sp>
      <p:sp>
        <p:nvSpPr>
          <p:cNvPr id="3" name="Espaço Reservado para Conteúdo 2">
            <a:extLst>
              <a:ext uri="{FF2B5EF4-FFF2-40B4-BE49-F238E27FC236}">
                <a16:creationId xmlns:a16="http://schemas.microsoft.com/office/drawing/2014/main" id="{DAFAC0DB-8F9A-4665-BEB6-84C340490F9B}"/>
              </a:ext>
            </a:extLst>
          </p:cNvPr>
          <p:cNvSpPr>
            <a:spLocks noGrp="1"/>
          </p:cNvSpPr>
          <p:nvPr>
            <p:ph idx="1"/>
          </p:nvPr>
        </p:nvSpPr>
        <p:spPr>
          <a:xfrm>
            <a:off x="5053780" y="599768"/>
            <a:ext cx="6074467" cy="5572432"/>
          </a:xfrm>
        </p:spPr>
        <p:txBody>
          <a:bodyPr anchor="ctr">
            <a:normAutofit/>
          </a:bodyPr>
          <a:lstStyle/>
          <a:p>
            <a:pPr marL="0" indent="0">
              <a:buNone/>
            </a:pPr>
            <a:r>
              <a:rPr lang="pt-BR" dirty="0"/>
              <a:t>Este conceito não é exclusivo da programação funcional, isto é um requisito de para ser uma linguagem funcional. São três requisitos básicos;</a:t>
            </a:r>
          </a:p>
          <a:p>
            <a:pPr marL="457200" indent="-457200">
              <a:buFont typeface="+mj-lt"/>
              <a:buAutoNum type="arabicPeriod"/>
            </a:pPr>
            <a:r>
              <a:rPr lang="en-US" dirty="0"/>
              <a:t>H</a:t>
            </a:r>
            <a:r>
              <a:rPr lang="pt-BR" dirty="0" err="1"/>
              <a:t>abilidade</a:t>
            </a:r>
            <a:r>
              <a:rPr lang="pt-BR" dirty="0"/>
              <a:t> de passar uma função como argumento;</a:t>
            </a:r>
          </a:p>
          <a:p>
            <a:pPr marL="457200" indent="-457200">
              <a:buFont typeface="+mj-lt"/>
              <a:buAutoNum type="arabicPeriod"/>
            </a:pPr>
            <a:r>
              <a:rPr lang="en-US" dirty="0"/>
              <a:t>H</a:t>
            </a:r>
            <a:r>
              <a:rPr lang="pt-BR" dirty="0" err="1"/>
              <a:t>abilidade</a:t>
            </a:r>
            <a:r>
              <a:rPr lang="pt-BR" dirty="0"/>
              <a:t> de retornar uma função como um valor;</a:t>
            </a:r>
          </a:p>
          <a:p>
            <a:pPr marL="457200" indent="-457200">
              <a:buFont typeface="+mj-lt"/>
              <a:buAutoNum type="arabicPeriod"/>
            </a:pPr>
            <a:r>
              <a:rPr lang="en-US" dirty="0"/>
              <a:t>H</a:t>
            </a:r>
            <a:r>
              <a:rPr lang="pt-BR" dirty="0" err="1"/>
              <a:t>abilidade</a:t>
            </a:r>
            <a:r>
              <a:rPr lang="pt-BR" dirty="0"/>
              <a:t> de assinar uma função para uma variável ou armazenar como uma estrutura de dados.</a:t>
            </a:r>
          </a:p>
        </p:txBody>
      </p:sp>
    </p:spTree>
    <p:extLst>
      <p:ext uri="{BB962C8B-B14F-4D97-AF65-F5344CB8AC3E}">
        <p14:creationId xmlns:p14="http://schemas.microsoft.com/office/powerpoint/2010/main" val="4287269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11">
            <a:extLst>
              <a:ext uri="{FF2B5EF4-FFF2-40B4-BE49-F238E27FC236}">
                <a16:creationId xmlns:a16="http://schemas.microsoft.com/office/drawing/2014/main" id="{1C7FF924-8DA0-4BE9-8C7E-095B0EC13A4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13">
            <a:extLst>
              <a:ext uri="{FF2B5EF4-FFF2-40B4-BE49-F238E27FC236}">
                <a16:creationId xmlns:a16="http://schemas.microsoft.com/office/drawing/2014/main" id="{5029B4A8-2CF0-48DC-B29E-F3B62EDDC44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F71DA811-F7AE-460D-9891-57F221994B9A}"/>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2" name="Oval 15">
              <a:extLst>
                <a:ext uri="{FF2B5EF4-FFF2-40B4-BE49-F238E27FC236}">
                  <a16:creationId xmlns:a16="http://schemas.microsoft.com/office/drawing/2014/main" id="{3747795E-BBFD-44B4-892D-2054745A8418}"/>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33" name="Espaço Reservado para Conteúdo 3">
            <a:extLst>
              <a:ext uri="{FF2B5EF4-FFF2-40B4-BE49-F238E27FC236}">
                <a16:creationId xmlns:a16="http://schemas.microsoft.com/office/drawing/2014/main" id="{EDAD12C1-2598-47F4-9227-3A2A322BC4CD}"/>
              </a:ext>
            </a:extLst>
          </p:cNvPr>
          <p:cNvPicPr>
            <a:picLocks noChangeAspect="1"/>
          </p:cNvPicPr>
          <p:nvPr/>
        </p:nvPicPr>
        <p:blipFill>
          <a:blip r:embed="rId5"/>
          <a:stretch>
            <a:fillRect/>
          </a:stretch>
        </p:blipFill>
        <p:spPr>
          <a:xfrm>
            <a:off x="633999" y="2277436"/>
            <a:ext cx="5112461" cy="2313388"/>
          </a:xfrm>
          <a:prstGeom prst="rect">
            <a:avLst/>
          </a:prstGeom>
        </p:spPr>
      </p:pic>
      <p:sp>
        <p:nvSpPr>
          <p:cNvPr id="2" name="Título 1">
            <a:extLst>
              <a:ext uri="{FF2B5EF4-FFF2-40B4-BE49-F238E27FC236}">
                <a16:creationId xmlns:a16="http://schemas.microsoft.com/office/drawing/2014/main" id="{2003DCD9-12DB-4C06-9D71-488EDE98C363}"/>
              </a:ext>
            </a:extLst>
          </p:cNvPr>
          <p:cNvSpPr>
            <a:spLocks noGrp="1"/>
          </p:cNvSpPr>
          <p:nvPr>
            <p:ph type="title"/>
          </p:nvPr>
        </p:nvSpPr>
        <p:spPr>
          <a:xfrm>
            <a:off x="6400800" y="484632"/>
            <a:ext cx="5299586" cy="1609344"/>
          </a:xfrm>
          <a:ln>
            <a:noFill/>
          </a:ln>
        </p:spPr>
        <p:txBody>
          <a:bodyPr>
            <a:normAutofit/>
          </a:bodyPr>
          <a:lstStyle/>
          <a:p>
            <a:r>
              <a:rPr lang="en-US" sz="4000"/>
              <a:t>Function is a First-Class Citizen</a:t>
            </a:r>
            <a:endParaRPr lang="pt-BR" sz="4000"/>
          </a:p>
        </p:txBody>
      </p:sp>
      <p:sp>
        <p:nvSpPr>
          <p:cNvPr id="34" name="Content Placeholder 8"/>
          <p:cNvSpPr>
            <a:spLocks noGrp="1"/>
          </p:cNvSpPr>
          <p:nvPr>
            <p:ph idx="1"/>
          </p:nvPr>
        </p:nvSpPr>
        <p:spPr>
          <a:xfrm>
            <a:off x="6400799" y="2121408"/>
            <a:ext cx="5299585" cy="4050792"/>
          </a:xfrm>
        </p:spPr>
        <p:txBody>
          <a:bodyPr>
            <a:normAutofit/>
          </a:bodyPr>
          <a:lstStyle/>
          <a:p>
            <a:r>
              <a:rPr lang="en-US" sz="1800" dirty="0"/>
              <a:t>Bora </a:t>
            </a:r>
            <a:r>
              <a:rPr lang="en-US" sz="1800" dirty="0" err="1"/>
              <a:t>fazer</a:t>
            </a:r>
            <a:r>
              <a:rPr lang="en-US" sz="1800" dirty="0"/>
              <a:t> um teste dos </a:t>
            </a:r>
            <a:r>
              <a:rPr lang="en-US" sz="1800" dirty="0" err="1"/>
              <a:t>três</a:t>
            </a:r>
            <a:r>
              <a:rPr lang="en-US" sz="1800" dirty="0"/>
              <a:t> requisites….</a:t>
            </a:r>
          </a:p>
        </p:txBody>
      </p:sp>
    </p:spTree>
    <p:extLst>
      <p:ext uri="{BB962C8B-B14F-4D97-AF65-F5344CB8AC3E}">
        <p14:creationId xmlns:p14="http://schemas.microsoft.com/office/powerpoint/2010/main" val="698301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4FC10B2-BCD5-46E2-A2E0-F714BE70C53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2C2962D-5AA6-4EB0-9A2C-F385BF76A29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196A65C-A88E-4E6C-9882-A77D52FCE4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9D656BC9-D198-47EB-BF65-7B922CED418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8" name="Oval 17">
              <a:extLst>
                <a:ext uri="{FF2B5EF4-FFF2-40B4-BE49-F238E27FC236}">
                  <a16:creationId xmlns:a16="http://schemas.microsoft.com/office/drawing/2014/main" id="{9C92DB27-596D-48D1-BB72-94081C9C1E5F}"/>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9AF33BFF-A87A-4022-BFF0-6C6E10173D26}"/>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1" name="Rectangle 20">
            <a:extLst>
              <a:ext uri="{FF2B5EF4-FFF2-40B4-BE49-F238E27FC236}">
                <a16:creationId xmlns:a16="http://schemas.microsoft.com/office/drawing/2014/main" id="{0E2D3DCD-4716-40AA-90C0-6F2F9F116CF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2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Imagem 5" descr="Uma imagem contendo água, natureza, rocha, montanha&#10;&#10;Descrição gerada com alta confiança">
            <a:extLst>
              <a:ext uri="{FF2B5EF4-FFF2-40B4-BE49-F238E27FC236}">
                <a16:creationId xmlns:a16="http://schemas.microsoft.com/office/drawing/2014/main" id="{79F57FD9-7E6C-412E-B609-003721CF7FB4}"/>
              </a:ext>
            </a:extLst>
          </p:cNvPr>
          <p:cNvPicPr>
            <a:picLocks noChangeAspect="1"/>
          </p:cNvPicPr>
          <p:nvPr/>
        </p:nvPicPr>
        <p:blipFill rotWithShape="1">
          <a:blip r:embed="rId7">
            <a:extLst>
              <a:ext uri="{28A0092B-C50C-407E-A947-70E740481C1C}">
                <a14:useLocalDpi xmlns:a14="http://schemas.microsoft.com/office/drawing/2010/main" val="0"/>
              </a:ext>
            </a:extLst>
          </a:blip>
          <a:srcRect t="7692" r="8513"/>
          <a:stretch/>
        </p:blipFill>
        <p:spPr>
          <a:xfrm>
            <a:off x="20" y="10"/>
            <a:ext cx="12191980" cy="6857989"/>
          </a:xfrm>
          <a:prstGeom prst="rect">
            <a:avLst/>
          </a:prstGeom>
        </p:spPr>
      </p:pic>
      <p:sp>
        <p:nvSpPr>
          <p:cNvPr id="23" name="Rectangle 22">
            <a:extLst>
              <a:ext uri="{FF2B5EF4-FFF2-40B4-BE49-F238E27FC236}">
                <a16:creationId xmlns:a16="http://schemas.microsoft.com/office/drawing/2014/main" id="{037BACED-9574-4AAE-9D04-5100308350B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6"/>
            <a:ext cx="12192000" cy="2610465"/>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FA08BC01-A289-44B6-9133-2814052F97D2}"/>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26" name="Oval 25">
              <a:extLst>
                <a:ext uri="{FF2B5EF4-FFF2-40B4-BE49-F238E27FC236}">
                  <a16:creationId xmlns:a16="http://schemas.microsoft.com/office/drawing/2014/main" id="{A9CD65F9-B9FF-4981-AB43-F25748584E6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7" name="Oval 26">
              <a:extLst>
                <a:ext uri="{FF2B5EF4-FFF2-40B4-BE49-F238E27FC236}">
                  <a16:creationId xmlns:a16="http://schemas.microsoft.com/office/drawing/2014/main" id="{782EC907-6C80-4890-9ECB-3019DBC4DF72}"/>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ítulo 1">
            <a:extLst>
              <a:ext uri="{FF2B5EF4-FFF2-40B4-BE49-F238E27FC236}">
                <a16:creationId xmlns:a16="http://schemas.microsoft.com/office/drawing/2014/main" id="{795B18B4-E2B5-4C92-BC63-28EB3E9342E2}"/>
              </a:ext>
            </a:extLst>
          </p:cNvPr>
          <p:cNvSpPr>
            <a:spLocks noGrp="1"/>
          </p:cNvSpPr>
          <p:nvPr>
            <p:ph type="title"/>
          </p:nvPr>
        </p:nvSpPr>
        <p:spPr>
          <a:xfrm>
            <a:off x="1051560" y="4355692"/>
            <a:ext cx="9085940" cy="1472224"/>
          </a:xfrm>
        </p:spPr>
        <p:txBody>
          <a:bodyPr vert="horz" lIns="91440" tIns="45720" rIns="91440" bIns="45720" rtlCol="0" anchor="b">
            <a:normAutofit/>
          </a:bodyPr>
          <a:lstStyle/>
          <a:p>
            <a:pPr>
              <a:lnSpc>
                <a:spcPct val="80000"/>
              </a:lnSpc>
            </a:pPr>
            <a:r>
              <a:rPr lang="en-US" sz="7400" kern="1200" cap="all" baseline="0">
                <a:blipFill dpi="0" rotWithShape="1">
                  <a:blip r:embed="rId5">
                    <a:extLst/>
                  </a:blip>
                  <a:srcRect/>
                  <a:tile tx="6350" ty="-127000" sx="65000" sy="64000" flip="none" algn="tl"/>
                </a:blipFill>
                <a:latin typeface="+mj-lt"/>
                <a:ea typeface="+mj-ea"/>
                <a:cs typeface="+mj-cs"/>
              </a:rPr>
              <a:t>immutability</a:t>
            </a:r>
          </a:p>
        </p:txBody>
      </p:sp>
    </p:spTree>
    <p:extLst>
      <p:ext uri="{BB962C8B-B14F-4D97-AF65-F5344CB8AC3E}">
        <p14:creationId xmlns:p14="http://schemas.microsoft.com/office/powerpoint/2010/main" val="2685148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17F119-DB96-45C1-A198-8C340A21117C}"/>
              </a:ext>
            </a:extLst>
          </p:cNvPr>
          <p:cNvSpPr>
            <a:spLocks noGrp="1"/>
          </p:cNvSpPr>
          <p:nvPr>
            <p:ph type="title"/>
          </p:nvPr>
        </p:nvSpPr>
        <p:spPr/>
        <p:txBody>
          <a:bodyPr/>
          <a:lstStyle/>
          <a:p>
            <a:r>
              <a:rPr lang="en-US" dirty="0"/>
              <a:t>immutability</a:t>
            </a:r>
            <a:endParaRPr lang="pt-BR" dirty="0"/>
          </a:p>
        </p:txBody>
      </p:sp>
      <p:sp>
        <p:nvSpPr>
          <p:cNvPr id="3" name="Espaço Reservado para Conteúdo 2">
            <a:extLst>
              <a:ext uri="{FF2B5EF4-FFF2-40B4-BE49-F238E27FC236}">
                <a16:creationId xmlns:a16="http://schemas.microsoft.com/office/drawing/2014/main" id="{05738DD9-B22E-4589-85E9-A1DEA73C21DC}"/>
              </a:ext>
            </a:extLst>
          </p:cNvPr>
          <p:cNvSpPr>
            <a:spLocks noGrp="1"/>
          </p:cNvSpPr>
          <p:nvPr>
            <p:ph idx="1"/>
          </p:nvPr>
        </p:nvSpPr>
        <p:spPr/>
        <p:txBody>
          <a:bodyPr/>
          <a:lstStyle/>
          <a:p>
            <a:pPr marL="0" indent="0">
              <a:buNone/>
            </a:pPr>
            <a:r>
              <a:rPr lang="pt-BR" dirty="0"/>
              <a:t>Este é bastante simples. </a:t>
            </a:r>
          </a:p>
          <a:p>
            <a:pPr marL="0" indent="0">
              <a:buNone/>
            </a:pPr>
            <a:r>
              <a:rPr lang="pt-BR" dirty="0"/>
              <a:t>Na programação funcional, você não pode modificar uma variável após sua inicialização. </a:t>
            </a:r>
          </a:p>
          <a:p>
            <a:pPr marL="0" indent="0">
              <a:buNone/>
            </a:pPr>
            <a:r>
              <a:rPr lang="pt-BR" dirty="0"/>
              <a:t>Você simplesmente não pode. </a:t>
            </a:r>
          </a:p>
          <a:p>
            <a:pPr marL="0" indent="0">
              <a:buNone/>
            </a:pPr>
            <a:r>
              <a:rPr lang="pt-BR" dirty="0"/>
              <a:t>Você pode criar novas variáveis, mas você não pode modificar as variáveis existentes.</a:t>
            </a:r>
          </a:p>
          <a:p>
            <a:pPr marL="0" indent="0">
              <a:buNone/>
            </a:pPr>
            <a:r>
              <a:rPr lang="pt-BR" dirty="0"/>
              <a:t>Isto ajuda a manter o estado ao longo do tempo de execução de um programa. </a:t>
            </a:r>
          </a:p>
          <a:p>
            <a:pPr marL="0" indent="0">
              <a:buNone/>
            </a:pPr>
            <a:r>
              <a:rPr lang="pt-BR" dirty="0"/>
              <a:t>Depois de criar uma variável e definir seu valor, você pode ter total confiança sabendo que o valor dessa variável nunca mudará.</a:t>
            </a:r>
          </a:p>
        </p:txBody>
      </p:sp>
    </p:spTree>
    <p:extLst>
      <p:ext uri="{BB962C8B-B14F-4D97-AF65-F5344CB8AC3E}">
        <p14:creationId xmlns:p14="http://schemas.microsoft.com/office/powerpoint/2010/main" val="3743883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1D162-566A-4C6B-AE25-925BBDCC4299}"/>
              </a:ext>
            </a:extLst>
          </p:cNvPr>
          <p:cNvSpPr>
            <a:spLocks noGrp="1"/>
          </p:cNvSpPr>
          <p:nvPr>
            <p:ph type="title"/>
          </p:nvPr>
        </p:nvSpPr>
        <p:spPr/>
        <p:txBody>
          <a:bodyPr/>
          <a:lstStyle/>
          <a:p>
            <a:r>
              <a:rPr lang="en-US" dirty="0"/>
              <a:t>IMMUTABILITY</a:t>
            </a:r>
            <a:endParaRPr lang="pt-BR" dirty="0"/>
          </a:p>
        </p:txBody>
      </p:sp>
      <p:sp>
        <p:nvSpPr>
          <p:cNvPr id="3" name="Espaço Reservado para Conteúdo 2">
            <a:extLst>
              <a:ext uri="{FF2B5EF4-FFF2-40B4-BE49-F238E27FC236}">
                <a16:creationId xmlns:a16="http://schemas.microsoft.com/office/drawing/2014/main" id="{0C4E28C5-457D-4668-BC3D-076243324417}"/>
              </a:ext>
            </a:extLst>
          </p:cNvPr>
          <p:cNvSpPr>
            <a:spLocks noGrp="1"/>
          </p:cNvSpPr>
          <p:nvPr>
            <p:ph idx="1"/>
          </p:nvPr>
        </p:nvSpPr>
        <p:spPr/>
        <p:txBody>
          <a:bodyPr>
            <a:normAutofit lnSpcReduction="10000"/>
          </a:bodyPr>
          <a:lstStyle/>
          <a:p>
            <a:pPr marL="0" indent="0">
              <a:buNone/>
            </a:pPr>
            <a:r>
              <a:rPr lang="en-US" dirty="0"/>
              <a:t>NA PRATICA:</a:t>
            </a:r>
          </a:p>
          <a:p>
            <a:pPr marL="0" indent="0">
              <a:buNone/>
            </a:pPr>
            <a:r>
              <a:rPr lang="en-US" dirty="0"/>
              <a:t>REGRA 1 : NÃO HÁ VARIÁVEIS NA PROGRAMAÇÃO FUNCIONAL. COMO?</a:t>
            </a:r>
          </a:p>
          <a:p>
            <a:pPr marL="0" indent="0">
              <a:buNone/>
            </a:pPr>
            <a:endParaRPr lang="en-US" dirty="0"/>
          </a:p>
          <a:p>
            <a:pPr marL="0" indent="0">
              <a:buNone/>
            </a:pPr>
            <a:r>
              <a:rPr lang="en-US" dirty="0"/>
              <a:t>EX: X = X + 1 é </a:t>
            </a:r>
            <a:r>
              <a:rPr lang="en-US" dirty="0" err="1"/>
              <a:t>Ilegal</a:t>
            </a:r>
            <a:endParaRPr lang="en-US" dirty="0"/>
          </a:p>
          <a:p>
            <a:pPr marL="0" indent="0">
              <a:buNone/>
            </a:pPr>
            <a:endParaRPr lang="en-US" dirty="0"/>
          </a:p>
          <a:p>
            <a:pPr marL="0" indent="0">
              <a:buNone/>
            </a:pPr>
            <a:r>
              <a:rPr lang="pt-BR" dirty="0"/>
              <a:t>Não se preocupe, X geralmente é uma variável local para que sua vida seja geralmente curta. Mas enquanto está vivo, nunca pode mudar.</a:t>
            </a:r>
          </a:p>
          <a:p>
            <a:pPr marL="0" indent="0">
              <a:buNone/>
            </a:pPr>
            <a:endParaRPr lang="en-US" dirty="0"/>
          </a:p>
          <a:p>
            <a:pPr marL="0" indent="0">
              <a:buNone/>
            </a:pPr>
            <a:r>
              <a:rPr lang="en-US" dirty="0"/>
              <a:t>R</a:t>
            </a:r>
            <a:r>
              <a:rPr lang="pt-BR" dirty="0"/>
              <a:t>EGRA 2 : NÃO HÁ LOOPS NA PROGRAMAÇÃO FUNCIONAO, HÃAAA?</a:t>
            </a:r>
          </a:p>
          <a:p>
            <a:pPr marL="0" indent="0">
              <a:buNone/>
            </a:pPr>
            <a:r>
              <a:rPr lang="en-US" dirty="0" err="1"/>
              <a:t>Cenas</a:t>
            </a:r>
            <a:r>
              <a:rPr lang="en-US" dirty="0"/>
              <a:t> do </a:t>
            </a:r>
            <a:r>
              <a:rPr lang="en-US" dirty="0" err="1"/>
              <a:t>próximo</a:t>
            </a:r>
            <a:r>
              <a:rPr lang="en-US" dirty="0"/>
              <a:t> </a:t>
            </a:r>
            <a:r>
              <a:rPr lang="en-US" dirty="0" err="1"/>
              <a:t>capítulo</a:t>
            </a:r>
            <a:r>
              <a:rPr lang="en-US" dirty="0"/>
              <a:t>…</a:t>
            </a:r>
            <a:endParaRPr lang="pt-BR"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68591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Espaço Reservado para Conteúdo 4">
            <a:extLst>
              <a:ext uri="{FF2B5EF4-FFF2-40B4-BE49-F238E27FC236}">
                <a16:creationId xmlns:a16="http://schemas.microsoft.com/office/drawing/2014/main" id="{F410790B-EEAE-4E30-AADC-89E76B32668C}"/>
              </a:ext>
            </a:extLst>
          </p:cNvPr>
          <p:cNvPicPr>
            <a:picLocks noChangeAspect="1"/>
          </p:cNvPicPr>
          <p:nvPr/>
        </p:nvPicPr>
        <p:blipFill rotWithShape="1">
          <a:blip r:embed="rId2">
            <a:extLst>
              <a:ext uri="{28A0092B-C50C-407E-A947-70E740481C1C}">
                <a14:useLocalDpi xmlns:a14="http://schemas.microsoft.com/office/drawing/2010/main" val="0"/>
              </a:ext>
            </a:extLst>
          </a:blip>
          <a:srcRect t="11259" b="18429"/>
          <a:stretch/>
        </p:blipFill>
        <p:spPr>
          <a:xfrm>
            <a:off x="20" y="10"/>
            <a:ext cx="12191980" cy="6857989"/>
          </a:xfrm>
          <a:prstGeom prst="rect">
            <a:avLst/>
          </a:prstGeom>
        </p:spPr>
      </p:pic>
      <p:sp>
        <p:nvSpPr>
          <p:cNvPr id="13" name="Rectangle 12">
            <a:extLst>
              <a:ext uri="{FF2B5EF4-FFF2-40B4-BE49-F238E27FC236}">
                <a16:creationId xmlns:a16="http://schemas.microsoft.com/office/drawing/2014/main" id="{F79FF99C-BAA9-404F-9C96-6DD456B4F79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9C44AFD-C72D-4D9C-84C6-73E615CED88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D25B14F-36E0-41E8-956F-CABEF1ADD65F}"/>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8" name="Oval 17">
              <a:extLst>
                <a:ext uri="{FF2B5EF4-FFF2-40B4-BE49-F238E27FC236}">
                  <a16:creationId xmlns:a16="http://schemas.microsoft.com/office/drawing/2014/main" id="{4AFB9EA5-DE4D-4E6B-A302-F55174E4B19A}"/>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E44092F4-4D9B-4D0A-8832-C29E786F8F03}"/>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747081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312407-9DED-41B7-B565-7EA62A8F2329}"/>
              </a:ext>
            </a:extLst>
          </p:cNvPr>
          <p:cNvSpPr>
            <a:spLocks noGrp="1"/>
          </p:cNvSpPr>
          <p:nvPr>
            <p:ph type="title"/>
          </p:nvPr>
        </p:nvSpPr>
        <p:spPr/>
        <p:txBody>
          <a:bodyPr/>
          <a:lstStyle/>
          <a:p>
            <a:r>
              <a:rPr lang="en-US" dirty="0"/>
              <a:t>Recursion</a:t>
            </a:r>
            <a:endParaRPr lang="pt-BR" dirty="0"/>
          </a:p>
        </p:txBody>
      </p:sp>
      <p:sp>
        <p:nvSpPr>
          <p:cNvPr id="3" name="Espaço Reservado para Conteúdo 2">
            <a:extLst>
              <a:ext uri="{FF2B5EF4-FFF2-40B4-BE49-F238E27FC236}">
                <a16:creationId xmlns:a16="http://schemas.microsoft.com/office/drawing/2014/main" id="{B3E3E4B6-2AD2-480E-AA62-07D08AD0FB01}"/>
              </a:ext>
            </a:extLst>
          </p:cNvPr>
          <p:cNvSpPr>
            <a:spLocks noGrp="1"/>
          </p:cNvSpPr>
          <p:nvPr>
            <p:ph idx="1"/>
          </p:nvPr>
        </p:nvSpPr>
        <p:spPr/>
        <p:txBody>
          <a:bodyPr/>
          <a:lstStyle/>
          <a:p>
            <a:pPr marL="0" indent="0">
              <a:buNone/>
            </a:pPr>
            <a:r>
              <a:rPr lang="en-US" dirty="0"/>
              <a:t>Uma das </a:t>
            </a:r>
            <a:r>
              <a:rPr lang="en-US" dirty="0" err="1"/>
              <a:t>soluções</a:t>
            </a:r>
            <a:r>
              <a:rPr lang="en-US" dirty="0"/>
              <a:t> para o </a:t>
            </a:r>
            <a:r>
              <a:rPr lang="en-US" dirty="0" err="1"/>
              <a:t>não</a:t>
            </a:r>
            <a:r>
              <a:rPr lang="en-US" dirty="0"/>
              <a:t> </a:t>
            </a:r>
            <a:r>
              <a:rPr lang="en-US" dirty="0" err="1"/>
              <a:t>uso</a:t>
            </a:r>
            <a:r>
              <a:rPr lang="en-US" dirty="0"/>
              <a:t> de LOOPS.</a:t>
            </a:r>
          </a:p>
          <a:p>
            <a:pPr marL="0" indent="0">
              <a:buNone/>
            </a:pPr>
            <a:endParaRPr lang="en-US" dirty="0"/>
          </a:p>
          <a:p>
            <a:pPr marL="0" indent="0">
              <a:buNone/>
            </a:pPr>
            <a:r>
              <a:rPr lang="pt-BR" dirty="0"/>
              <a:t>Você provavelmente está pensando que os loops são mais fáceis de entender. Embora seja discutível e mais provável uma questão de familiaridade, os loops não recursivos requerem mutabilidade, o que é ruim. </a:t>
            </a:r>
          </a:p>
          <a:p>
            <a:pPr marL="0" indent="0">
              <a:buNone/>
            </a:pPr>
            <a:r>
              <a:rPr lang="pt-BR" dirty="0"/>
              <a:t>Um benefício óbvio é que, se você tiver acesso a um valor no seu programa, você só tem acesso de leitura, o que significa que ninguém mais pode alterar esse valor. Até você. Portanto, não há mutações acidentais.</a:t>
            </a:r>
            <a:endParaRPr lang="en-US" dirty="0"/>
          </a:p>
        </p:txBody>
      </p:sp>
    </p:spTree>
    <p:extLst>
      <p:ext uri="{BB962C8B-B14F-4D97-AF65-F5344CB8AC3E}">
        <p14:creationId xmlns:p14="http://schemas.microsoft.com/office/powerpoint/2010/main" val="610079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1">
            <a:extLst>
              <a:ext uri="{FF2B5EF4-FFF2-40B4-BE49-F238E27FC236}">
                <a16:creationId xmlns:a16="http://schemas.microsoft.com/office/drawing/2014/main" id="{F3AF35CD-DA30-4E34-B0F3-32C27766DA0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CFC42DC-2C46-47C4-BC61-530557385DB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4B91A37-AA1F-4966-8ACF-93023547DA92}"/>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17B17AC5-0931-432F-9A4A-DDCFAA010ABC}"/>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8" name="Espaço Reservado para Conteúdo 3">
            <a:extLst>
              <a:ext uri="{FF2B5EF4-FFF2-40B4-BE49-F238E27FC236}">
                <a16:creationId xmlns:a16="http://schemas.microsoft.com/office/drawing/2014/main" id="{99AF027C-E280-4C2B-86E9-AEAE2A467025}"/>
              </a:ext>
            </a:extLst>
          </p:cNvPr>
          <p:cNvPicPr>
            <a:picLocks noChangeAspect="1"/>
          </p:cNvPicPr>
          <p:nvPr/>
        </p:nvPicPr>
        <p:blipFill>
          <a:blip r:embed="rId5"/>
          <a:stretch>
            <a:fillRect/>
          </a:stretch>
        </p:blipFill>
        <p:spPr>
          <a:xfrm>
            <a:off x="633999" y="1814452"/>
            <a:ext cx="6882269" cy="3239356"/>
          </a:xfrm>
          <a:prstGeom prst="rect">
            <a:avLst/>
          </a:prstGeom>
        </p:spPr>
      </p:pic>
      <p:sp>
        <p:nvSpPr>
          <p:cNvPr id="2" name="Título 1">
            <a:extLst>
              <a:ext uri="{FF2B5EF4-FFF2-40B4-BE49-F238E27FC236}">
                <a16:creationId xmlns:a16="http://schemas.microsoft.com/office/drawing/2014/main" id="{386FBB3E-24D0-428D-BF85-70DD3273BB0D}"/>
              </a:ext>
            </a:extLst>
          </p:cNvPr>
          <p:cNvSpPr>
            <a:spLocks noGrp="1"/>
          </p:cNvSpPr>
          <p:nvPr>
            <p:ph type="title"/>
          </p:nvPr>
        </p:nvSpPr>
        <p:spPr>
          <a:xfrm>
            <a:off x="8156350" y="484632"/>
            <a:ext cx="3544035" cy="1609344"/>
          </a:xfrm>
          <a:ln>
            <a:noFill/>
          </a:ln>
        </p:spPr>
        <p:txBody>
          <a:bodyPr>
            <a:normAutofit/>
          </a:bodyPr>
          <a:lstStyle/>
          <a:p>
            <a:r>
              <a:rPr lang="en-US" sz="3200"/>
              <a:t>RECURSION</a:t>
            </a:r>
            <a:endParaRPr lang="pt-BR" sz="3200"/>
          </a:p>
        </p:txBody>
      </p:sp>
      <p:sp>
        <p:nvSpPr>
          <p:cNvPr id="19" name="Content Placeholder 8"/>
          <p:cNvSpPr>
            <a:spLocks noGrp="1"/>
          </p:cNvSpPr>
          <p:nvPr>
            <p:ph idx="1"/>
          </p:nvPr>
        </p:nvSpPr>
        <p:spPr>
          <a:xfrm>
            <a:off x="8156351" y="2121408"/>
            <a:ext cx="3544034" cy="4050792"/>
          </a:xfrm>
        </p:spPr>
        <p:txBody>
          <a:bodyPr>
            <a:normAutofit/>
          </a:bodyPr>
          <a:lstStyle/>
          <a:p>
            <a:pPr marL="0" indent="0">
              <a:buNone/>
            </a:pPr>
            <a:r>
              <a:rPr lang="en-US" sz="1600" dirty="0" err="1"/>
              <a:t>Exemplo</a:t>
            </a:r>
            <a:r>
              <a:rPr lang="en-US" sz="1600" dirty="0"/>
              <a:t> </a:t>
            </a:r>
            <a:r>
              <a:rPr lang="en-US" sz="1600" dirty="0" err="1"/>
              <a:t>em</a:t>
            </a:r>
            <a:r>
              <a:rPr lang="en-US" sz="1600" dirty="0"/>
              <a:t> JavaScript ….</a:t>
            </a:r>
          </a:p>
          <a:p>
            <a:pPr marL="0" indent="0">
              <a:buNone/>
            </a:pPr>
            <a:r>
              <a:rPr lang="en-US" sz="1600" dirty="0" err="1"/>
              <a:t>Analisando</a:t>
            </a:r>
            <a:r>
              <a:rPr lang="en-US" sz="1600" dirty="0"/>
              <a:t> </a:t>
            </a:r>
            <a:r>
              <a:rPr lang="en-US" sz="1600" dirty="0" err="1"/>
              <a:t>assim</a:t>
            </a:r>
            <a:r>
              <a:rPr lang="en-US" sz="1600" dirty="0"/>
              <a:t>, </a:t>
            </a:r>
            <a:r>
              <a:rPr lang="en-US" sz="1600" dirty="0" err="1"/>
              <a:t>parece</a:t>
            </a:r>
            <a:r>
              <a:rPr lang="en-US" sz="1600" dirty="0"/>
              <a:t> que a </a:t>
            </a:r>
            <a:r>
              <a:rPr lang="en-US" sz="1600" dirty="0" err="1"/>
              <a:t>Programação</a:t>
            </a:r>
            <a:r>
              <a:rPr lang="en-US" sz="1600" dirty="0"/>
              <a:t> </a:t>
            </a:r>
            <a:r>
              <a:rPr lang="en-US" sz="1600" dirty="0" err="1"/>
              <a:t>Funcional</a:t>
            </a:r>
            <a:r>
              <a:rPr lang="en-US" sz="1600" dirty="0"/>
              <a:t> </a:t>
            </a:r>
            <a:r>
              <a:rPr lang="en-US" sz="1600" dirty="0" err="1"/>
              <a:t>impõe</a:t>
            </a:r>
            <a:r>
              <a:rPr lang="en-US" sz="1600" dirty="0"/>
              <a:t> </a:t>
            </a:r>
            <a:r>
              <a:rPr lang="en-US" sz="1600" dirty="0" err="1"/>
              <a:t>limites</a:t>
            </a:r>
            <a:r>
              <a:rPr lang="en-US" sz="1600" dirty="0"/>
              <a:t> </a:t>
            </a:r>
            <a:r>
              <a:rPr lang="en-US" sz="1600" dirty="0" err="1"/>
              <a:t>ao</a:t>
            </a:r>
            <a:r>
              <a:rPr lang="en-US" sz="1600" dirty="0"/>
              <a:t> </a:t>
            </a:r>
            <a:r>
              <a:rPr lang="en-US" sz="1600" dirty="0" err="1"/>
              <a:t>programador</a:t>
            </a:r>
            <a:r>
              <a:rPr lang="en-US" sz="1600" dirty="0"/>
              <a:t>, para </a:t>
            </a:r>
            <a:r>
              <a:rPr lang="en-US" sz="1600" dirty="0" err="1"/>
              <a:t>encuralar</a:t>
            </a:r>
            <a:r>
              <a:rPr lang="en-US" sz="1600" dirty="0"/>
              <a:t> o </a:t>
            </a:r>
            <a:r>
              <a:rPr lang="en-US" sz="1600" dirty="0" err="1"/>
              <a:t>problemas</a:t>
            </a:r>
            <a:r>
              <a:rPr lang="en-US" sz="1600" dirty="0"/>
              <a:t> da </a:t>
            </a:r>
            <a:r>
              <a:rPr lang="en-US" sz="1600" dirty="0" err="1"/>
              <a:t>mutabilidade</a:t>
            </a:r>
            <a:r>
              <a:rPr lang="en-US" sz="1600" dirty="0"/>
              <a:t> dos dados, </a:t>
            </a:r>
            <a:r>
              <a:rPr lang="en-US" sz="1600" dirty="0" err="1"/>
              <a:t>uma</a:t>
            </a:r>
            <a:r>
              <a:rPr lang="en-US" sz="1600" dirty="0"/>
              <a:t> </a:t>
            </a:r>
            <a:r>
              <a:rPr lang="en-US" sz="1600" dirty="0" err="1"/>
              <a:t>vez</a:t>
            </a:r>
            <a:r>
              <a:rPr lang="en-US" sz="1600" dirty="0"/>
              <a:t> que a </a:t>
            </a:r>
            <a:r>
              <a:rPr lang="en-US" sz="1600" dirty="0" err="1"/>
              <a:t>recursão</a:t>
            </a:r>
            <a:r>
              <a:rPr lang="en-US" sz="1600" dirty="0"/>
              <a:t> </a:t>
            </a:r>
            <a:r>
              <a:rPr lang="en-US" sz="1600" dirty="0" err="1"/>
              <a:t>faz</a:t>
            </a:r>
            <a:r>
              <a:rPr lang="en-US" sz="1600" dirty="0"/>
              <a:t> </a:t>
            </a:r>
            <a:r>
              <a:rPr lang="en-US" sz="1600" dirty="0" err="1"/>
              <a:t>sempre</a:t>
            </a:r>
            <a:r>
              <a:rPr lang="en-US" sz="1600" dirty="0"/>
              <a:t> a </a:t>
            </a:r>
            <a:r>
              <a:rPr lang="en-US" sz="1600" dirty="0" err="1"/>
              <a:t>cópia</a:t>
            </a:r>
            <a:r>
              <a:rPr lang="en-US" sz="1600" dirty="0"/>
              <a:t> do valor, </a:t>
            </a:r>
            <a:r>
              <a:rPr lang="en-US" sz="1600" dirty="0" err="1"/>
              <a:t>já</a:t>
            </a:r>
            <a:r>
              <a:rPr lang="en-US" sz="1600" dirty="0"/>
              <a:t> o for </a:t>
            </a:r>
            <a:r>
              <a:rPr lang="en-US" sz="1600" dirty="0" err="1"/>
              <a:t>substitui</a:t>
            </a:r>
            <a:r>
              <a:rPr lang="en-US" sz="1600" dirty="0"/>
              <a:t> o valor anterior da </a:t>
            </a:r>
            <a:r>
              <a:rPr lang="en-US" sz="1600" dirty="0" err="1"/>
              <a:t>variável</a:t>
            </a:r>
            <a:r>
              <a:rPr lang="en-US" sz="1600" dirty="0"/>
              <a:t>.</a:t>
            </a:r>
          </a:p>
        </p:txBody>
      </p:sp>
    </p:spTree>
    <p:extLst>
      <p:ext uri="{BB962C8B-B14F-4D97-AF65-F5344CB8AC3E}">
        <p14:creationId xmlns:p14="http://schemas.microsoft.com/office/powerpoint/2010/main" val="2406902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AE85A0-02CC-4ED2-BD87-6BF697E3DFE7}"/>
              </a:ext>
            </a:extLst>
          </p:cNvPr>
          <p:cNvSpPr>
            <a:spLocks noGrp="1"/>
          </p:cNvSpPr>
          <p:nvPr>
            <p:ph type="title"/>
          </p:nvPr>
        </p:nvSpPr>
        <p:spPr/>
        <p:txBody>
          <a:bodyPr>
            <a:normAutofit/>
          </a:bodyPr>
          <a:lstStyle/>
          <a:p>
            <a:r>
              <a:rPr lang="en-US" dirty="0"/>
              <a:t>Functions have Referential Transparency</a:t>
            </a:r>
            <a:endParaRPr lang="pt-BR" dirty="0"/>
          </a:p>
        </p:txBody>
      </p:sp>
      <p:sp>
        <p:nvSpPr>
          <p:cNvPr id="3" name="Espaço Reservado para Conteúdo 2">
            <a:extLst>
              <a:ext uri="{FF2B5EF4-FFF2-40B4-BE49-F238E27FC236}">
                <a16:creationId xmlns:a16="http://schemas.microsoft.com/office/drawing/2014/main" id="{D0E897E1-4269-4A2A-BF95-5AB95100C679}"/>
              </a:ext>
            </a:extLst>
          </p:cNvPr>
          <p:cNvSpPr>
            <a:spLocks noGrp="1"/>
          </p:cNvSpPr>
          <p:nvPr>
            <p:ph idx="1"/>
          </p:nvPr>
        </p:nvSpPr>
        <p:spPr/>
        <p:txBody>
          <a:bodyPr/>
          <a:lstStyle/>
          <a:p>
            <a:pPr marL="0" indent="0">
              <a:buNone/>
            </a:pPr>
            <a:r>
              <a:rPr lang="en-US" dirty="0"/>
              <a:t>O que é </a:t>
            </a:r>
            <a:r>
              <a:rPr lang="en-US" dirty="0" err="1"/>
              <a:t>isso</a:t>
            </a:r>
            <a:r>
              <a:rPr lang="en-US" dirty="0"/>
              <a:t>? </a:t>
            </a:r>
          </a:p>
          <a:p>
            <a:pPr marL="0" indent="0">
              <a:buNone/>
            </a:pPr>
            <a:r>
              <a:rPr lang="en-US" dirty="0"/>
              <a:t>A </a:t>
            </a:r>
            <a:r>
              <a:rPr lang="en-US" dirty="0" err="1"/>
              <a:t>Programação</a:t>
            </a:r>
            <a:r>
              <a:rPr lang="en-US" dirty="0"/>
              <a:t> </a:t>
            </a:r>
            <a:r>
              <a:rPr lang="en-US" dirty="0" err="1"/>
              <a:t>Funcional</a:t>
            </a:r>
            <a:r>
              <a:rPr lang="en-US" dirty="0"/>
              <a:t> </a:t>
            </a:r>
            <a:r>
              <a:rPr lang="en-US" dirty="0" err="1"/>
              <a:t>tem</a:t>
            </a:r>
            <a:r>
              <a:rPr lang="en-US" dirty="0"/>
              <a:t> </a:t>
            </a:r>
            <a:r>
              <a:rPr lang="en-US" dirty="0" err="1"/>
              <a:t>falado</a:t>
            </a:r>
            <a:r>
              <a:rPr lang="en-US" dirty="0"/>
              <a:t> </a:t>
            </a:r>
            <a:r>
              <a:rPr lang="en-US" dirty="0" err="1"/>
              <a:t>muito</a:t>
            </a:r>
            <a:r>
              <a:rPr lang="en-US" dirty="0"/>
              <a:t> de Estado do Dado, </a:t>
            </a:r>
            <a:r>
              <a:rPr lang="en-US" dirty="0" err="1"/>
              <a:t>neste</a:t>
            </a:r>
            <a:r>
              <a:rPr lang="en-US" dirty="0"/>
              <a:t> </a:t>
            </a:r>
            <a:r>
              <a:rPr lang="en-US" dirty="0" err="1"/>
              <a:t>caso</a:t>
            </a:r>
            <a:r>
              <a:rPr lang="en-US" dirty="0"/>
              <a:t>, </a:t>
            </a:r>
            <a:r>
              <a:rPr lang="en-US" dirty="0" err="1"/>
              <a:t>este</a:t>
            </a:r>
            <a:r>
              <a:rPr lang="en-US" dirty="0"/>
              <a:t> </a:t>
            </a:r>
            <a:r>
              <a:rPr lang="en-US" dirty="0" err="1"/>
              <a:t>requisito</a:t>
            </a:r>
            <a:r>
              <a:rPr lang="en-US" dirty="0"/>
              <a:t> </a:t>
            </a:r>
            <a:r>
              <a:rPr lang="en-US" dirty="0" err="1"/>
              <a:t>tem</a:t>
            </a:r>
            <a:r>
              <a:rPr lang="en-US" dirty="0"/>
              <a:t> </a:t>
            </a:r>
            <a:r>
              <a:rPr lang="en-US" dirty="0" err="1"/>
              <a:t>por</a:t>
            </a:r>
            <a:r>
              <a:rPr lang="en-US" dirty="0"/>
              <a:t> </a:t>
            </a:r>
            <a:r>
              <a:rPr lang="en-US" dirty="0" err="1"/>
              <a:t>definição</a:t>
            </a:r>
            <a:r>
              <a:rPr lang="en-US" dirty="0"/>
              <a:t>:</a:t>
            </a:r>
          </a:p>
          <a:p>
            <a:pPr marL="0" indent="0">
              <a:buNone/>
            </a:pPr>
            <a:r>
              <a:rPr lang="en-US" dirty="0"/>
              <a:t>… </a:t>
            </a:r>
            <a:r>
              <a:rPr lang="pt-BR" dirty="0"/>
              <a:t> você pode substituir o valor de uma chamada de função por seu valor de retorno em todos os lugares que é chamado e o estado do programa permanece o mesmo....</a:t>
            </a:r>
          </a:p>
          <a:p>
            <a:pPr marL="0" indent="0">
              <a:buNone/>
            </a:pPr>
            <a:endParaRPr lang="en-US" dirty="0"/>
          </a:p>
          <a:p>
            <a:pPr marL="0" indent="0">
              <a:buNone/>
            </a:pPr>
            <a:endParaRPr lang="en-US" dirty="0"/>
          </a:p>
          <a:p>
            <a:pPr marL="0" indent="0">
              <a:buNone/>
            </a:pPr>
            <a:r>
              <a:rPr lang="en-US" dirty="0"/>
              <a:t>C</a:t>
            </a:r>
            <a:r>
              <a:rPr lang="pt-BR" dirty="0"/>
              <a:t>OMO??????????</a:t>
            </a:r>
          </a:p>
        </p:txBody>
      </p:sp>
    </p:spTree>
    <p:extLst>
      <p:ext uri="{BB962C8B-B14F-4D97-AF65-F5344CB8AC3E}">
        <p14:creationId xmlns:p14="http://schemas.microsoft.com/office/powerpoint/2010/main" val="198302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347FB4-BD06-4CD7-8975-DCAB3B460B54}"/>
              </a:ext>
            </a:extLst>
          </p:cNvPr>
          <p:cNvSpPr>
            <a:spLocks noGrp="1"/>
          </p:cNvSpPr>
          <p:nvPr>
            <p:ph type="title"/>
          </p:nvPr>
        </p:nvSpPr>
        <p:spPr/>
        <p:txBody>
          <a:bodyPr/>
          <a:lstStyle/>
          <a:p>
            <a:r>
              <a:rPr lang="en-US" dirty="0"/>
              <a:t>Functions have Referential Transparency</a:t>
            </a:r>
            <a:endParaRPr lang="pt-BR" dirty="0"/>
          </a:p>
        </p:txBody>
      </p:sp>
      <p:sp>
        <p:nvSpPr>
          <p:cNvPr id="3" name="Espaço Reservado para Conteúdo 2">
            <a:extLst>
              <a:ext uri="{FF2B5EF4-FFF2-40B4-BE49-F238E27FC236}">
                <a16:creationId xmlns:a16="http://schemas.microsoft.com/office/drawing/2014/main" id="{73584B73-DEDE-4292-BE99-4F039656C4EC}"/>
              </a:ext>
            </a:extLst>
          </p:cNvPr>
          <p:cNvSpPr>
            <a:spLocks noGrp="1"/>
          </p:cNvSpPr>
          <p:nvPr>
            <p:ph idx="1"/>
          </p:nvPr>
        </p:nvSpPr>
        <p:spPr>
          <a:xfrm>
            <a:off x="1069848" y="2121408"/>
            <a:ext cx="4523430" cy="4050792"/>
          </a:xfrm>
        </p:spPr>
        <p:txBody>
          <a:bodyPr/>
          <a:lstStyle/>
          <a:p>
            <a:r>
              <a:rPr lang="en-US" dirty="0"/>
              <a:t>Compliance</a:t>
            </a:r>
          </a:p>
          <a:p>
            <a:endParaRPr lang="pt-BR" dirty="0"/>
          </a:p>
        </p:txBody>
      </p:sp>
      <p:pic>
        <p:nvPicPr>
          <p:cNvPr id="5" name="Imagem 4">
            <a:extLst>
              <a:ext uri="{FF2B5EF4-FFF2-40B4-BE49-F238E27FC236}">
                <a16:creationId xmlns:a16="http://schemas.microsoft.com/office/drawing/2014/main" id="{12B7DB59-A8BC-4FC6-8C7B-C4D05A684650}"/>
              </a:ext>
            </a:extLst>
          </p:cNvPr>
          <p:cNvPicPr>
            <a:picLocks noChangeAspect="1"/>
          </p:cNvPicPr>
          <p:nvPr/>
        </p:nvPicPr>
        <p:blipFill>
          <a:blip r:embed="rId4"/>
          <a:stretch>
            <a:fillRect/>
          </a:stretch>
        </p:blipFill>
        <p:spPr>
          <a:xfrm>
            <a:off x="1238496" y="2615354"/>
            <a:ext cx="3713513" cy="1776724"/>
          </a:xfrm>
          <a:prstGeom prst="rect">
            <a:avLst/>
          </a:prstGeom>
        </p:spPr>
      </p:pic>
      <p:sp>
        <p:nvSpPr>
          <p:cNvPr id="6" name="Espaço Reservado para Conteúdo 2">
            <a:extLst>
              <a:ext uri="{FF2B5EF4-FFF2-40B4-BE49-F238E27FC236}">
                <a16:creationId xmlns:a16="http://schemas.microsoft.com/office/drawing/2014/main" id="{BD73E81E-78EF-47EB-AD6C-BEC9EC3498E7}"/>
              </a:ext>
            </a:extLst>
          </p:cNvPr>
          <p:cNvSpPr txBox="1">
            <a:spLocks/>
          </p:cNvSpPr>
          <p:nvPr/>
        </p:nvSpPr>
        <p:spPr>
          <a:xfrm>
            <a:off x="5761926" y="2093976"/>
            <a:ext cx="4523430"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Not-Compliance</a:t>
            </a:r>
          </a:p>
          <a:p>
            <a:endParaRPr lang="pt-BR" dirty="0"/>
          </a:p>
        </p:txBody>
      </p:sp>
      <p:graphicFrame>
        <p:nvGraphicFramePr>
          <p:cNvPr id="7" name="Objeto 6">
            <a:extLst>
              <a:ext uri="{FF2B5EF4-FFF2-40B4-BE49-F238E27FC236}">
                <a16:creationId xmlns:a16="http://schemas.microsoft.com/office/drawing/2014/main" id="{2DF127F9-2926-489C-903A-6F739FDC76D8}"/>
              </a:ext>
            </a:extLst>
          </p:cNvPr>
          <p:cNvGraphicFramePr>
            <a:graphicFrameLocks noChangeAspect="1"/>
          </p:cNvGraphicFramePr>
          <p:nvPr>
            <p:extLst>
              <p:ext uri="{D42A27DB-BD31-4B8C-83A1-F6EECF244321}">
                <p14:modId xmlns:p14="http://schemas.microsoft.com/office/powerpoint/2010/main" val="807922820"/>
              </p:ext>
            </p:extLst>
          </p:nvPr>
        </p:nvGraphicFramePr>
        <p:xfrm>
          <a:off x="5987889" y="2544134"/>
          <a:ext cx="3239239" cy="1769731"/>
        </p:xfrm>
        <a:graphic>
          <a:graphicData uri="http://schemas.openxmlformats.org/presentationml/2006/ole">
            <mc:AlternateContent xmlns:mc="http://schemas.openxmlformats.org/markup-compatibility/2006">
              <mc:Choice xmlns:v="urn:schemas-microsoft-com:vml" Requires="v">
                <p:oleObj spid="_x0000_s1026" name="Imagem de Bitmap" r:id="rId5" imgW="1952640" imgH="1066680" progId="Paint.Picture">
                  <p:embed/>
                </p:oleObj>
              </mc:Choice>
              <mc:Fallback>
                <p:oleObj name="Imagem de Bitmap" r:id="rId5" imgW="1952640" imgH="1066680" progId="Paint.Picture">
                  <p:embed/>
                  <p:pic>
                    <p:nvPicPr>
                      <p:cNvPr id="7" name="Objeto 6">
                        <a:extLst>
                          <a:ext uri="{FF2B5EF4-FFF2-40B4-BE49-F238E27FC236}">
                            <a16:creationId xmlns:a16="http://schemas.microsoft.com/office/drawing/2014/main" id="{2DF127F9-2926-489C-903A-6F739FDC76D8}"/>
                          </a:ext>
                        </a:extLst>
                      </p:cNvPr>
                      <p:cNvPicPr/>
                      <p:nvPr/>
                    </p:nvPicPr>
                    <p:blipFill>
                      <a:blip r:embed="rId6"/>
                      <a:stretch>
                        <a:fillRect/>
                      </a:stretch>
                    </p:blipFill>
                    <p:spPr>
                      <a:xfrm>
                        <a:off x="5987889" y="2544134"/>
                        <a:ext cx="3239239" cy="1769731"/>
                      </a:xfrm>
                      <a:prstGeom prst="rect">
                        <a:avLst/>
                      </a:prstGeom>
                    </p:spPr>
                  </p:pic>
                </p:oleObj>
              </mc:Fallback>
            </mc:AlternateContent>
          </a:graphicData>
        </a:graphic>
      </p:graphicFrame>
    </p:spTree>
    <p:extLst>
      <p:ext uri="{BB962C8B-B14F-4D97-AF65-F5344CB8AC3E}">
        <p14:creationId xmlns:p14="http://schemas.microsoft.com/office/powerpoint/2010/main" val="1074547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14C35E-A6D9-4A5E-A9B1-639AB63A545E}"/>
              </a:ext>
            </a:extLst>
          </p:cNvPr>
          <p:cNvSpPr>
            <a:spLocks noGrp="1"/>
          </p:cNvSpPr>
          <p:nvPr>
            <p:ph type="title"/>
          </p:nvPr>
        </p:nvSpPr>
        <p:spPr/>
        <p:txBody>
          <a:bodyPr/>
          <a:lstStyle/>
          <a:p>
            <a:r>
              <a:rPr lang="en-US" dirty="0" err="1"/>
              <a:t>Programação</a:t>
            </a:r>
            <a:r>
              <a:rPr lang="en-US" dirty="0"/>
              <a:t> </a:t>
            </a:r>
            <a:r>
              <a:rPr lang="en-US" dirty="0" err="1"/>
              <a:t>Funcional</a:t>
            </a:r>
            <a:r>
              <a:rPr lang="en-US" dirty="0"/>
              <a:t> </a:t>
            </a:r>
            <a:endParaRPr lang="pt-BR" dirty="0"/>
          </a:p>
        </p:txBody>
      </p:sp>
      <p:sp>
        <p:nvSpPr>
          <p:cNvPr id="3" name="Espaço Reservado para Conteúdo 2">
            <a:extLst>
              <a:ext uri="{FF2B5EF4-FFF2-40B4-BE49-F238E27FC236}">
                <a16:creationId xmlns:a16="http://schemas.microsoft.com/office/drawing/2014/main" id="{42B0C3E0-F2A5-4495-B570-96E19D588C50}"/>
              </a:ext>
            </a:extLst>
          </p:cNvPr>
          <p:cNvSpPr>
            <a:spLocks noGrp="1"/>
          </p:cNvSpPr>
          <p:nvPr>
            <p:ph idx="1"/>
          </p:nvPr>
        </p:nvSpPr>
        <p:spPr/>
        <p:txBody>
          <a:bodyPr>
            <a:normAutofit/>
          </a:bodyPr>
          <a:lstStyle/>
          <a:p>
            <a:pPr marL="0" indent="0">
              <a:buNone/>
            </a:pPr>
            <a:r>
              <a:rPr lang="pt-BR" sz="2800" dirty="0"/>
              <a:t>... é um paradigma de programação que trata a computação como uma avaliação de funções matemáticas e que evita estados ou dados mutáveis. Ela enfatiza a aplicação de funções, em contraste da programação imperativa, que enfatiza mudanças no estado do programa.</a:t>
            </a:r>
          </a:p>
        </p:txBody>
      </p:sp>
    </p:spTree>
    <p:extLst>
      <p:ext uri="{BB962C8B-B14F-4D97-AF65-F5344CB8AC3E}">
        <p14:creationId xmlns:p14="http://schemas.microsoft.com/office/powerpoint/2010/main" val="445941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97F43C-B1B3-4427-ABE3-B0BA542351DD}"/>
              </a:ext>
            </a:extLst>
          </p:cNvPr>
          <p:cNvSpPr>
            <a:spLocks noGrp="1"/>
          </p:cNvSpPr>
          <p:nvPr>
            <p:ph type="title"/>
          </p:nvPr>
        </p:nvSpPr>
        <p:spPr/>
        <p:txBody>
          <a:bodyPr/>
          <a:lstStyle/>
          <a:p>
            <a:r>
              <a:rPr lang="en-US" dirty="0"/>
              <a:t>Based on Lambda Calculus</a:t>
            </a:r>
            <a:endParaRPr lang="pt-BR" dirty="0"/>
          </a:p>
        </p:txBody>
      </p:sp>
      <p:sp>
        <p:nvSpPr>
          <p:cNvPr id="3" name="Espaço Reservado para Conteúdo 2">
            <a:extLst>
              <a:ext uri="{FF2B5EF4-FFF2-40B4-BE49-F238E27FC236}">
                <a16:creationId xmlns:a16="http://schemas.microsoft.com/office/drawing/2014/main" id="{A1191660-AEFD-4A01-9FA0-8F521E31201D}"/>
              </a:ext>
            </a:extLst>
          </p:cNvPr>
          <p:cNvSpPr>
            <a:spLocks noGrp="1"/>
          </p:cNvSpPr>
          <p:nvPr>
            <p:ph idx="1"/>
          </p:nvPr>
        </p:nvSpPr>
        <p:spPr/>
        <p:txBody>
          <a:bodyPr>
            <a:normAutofit fontScale="92500" lnSpcReduction="10000"/>
          </a:bodyPr>
          <a:lstStyle/>
          <a:p>
            <a:pPr marL="0" indent="0">
              <a:buNone/>
            </a:pPr>
            <a:r>
              <a:rPr lang="en-US" dirty="0"/>
              <a:t>O </a:t>
            </a:r>
            <a:r>
              <a:rPr lang="en-US" dirty="0" err="1"/>
              <a:t>Molde</a:t>
            </a:r>
            <a:r>
              <a:rPr lang="en-US" dirty="0"/>
              <a:t> da </a:t>
            </a:r>
            <a:r>
              <a:rPr lang="en-US" dirty="0" err="1"/>
              <a:t>Programação</a:t>
            </a:r>
            <a:r>
              <a:rPr lang="en-US" dirty="0"/>
              <a:t> </a:t>
            </a:r>
            <a:r>
              <a:rPr lang="en-US" dirty="0" err="1"/>
              <a:t>Funcional</a:t>
            </a:r>
            <a:r>
              <a:rPr lang="en-US" dirty="0"/>
              <a:t> </a:t>
            </a:r>
            <a:r>
              <a:rPr lang="en-US" dirty="0" err="1"/>
              <a:t>em</a:t>
            </a:r>
            <a:r>
              <a:rPr lang="en-US" dirty="0"/>
              <a:t> um Sistema </a:t>
            </a:r>
            <a:r>
              <a:rPr lang="en-US" dirty="0" err="1"/>
              <a:t>Matematico</a:t>
            </a:r>
            <a:r>
              <a:rPr lang="en-US" dirty="0"/>
              <a:t> </a:t>
            </a:r>
            <a:r>
              <a:rPr lang="en-US" dirty="0" err="1"/>
              <a:t>chamado</a:t>
            </a:r>
            <a:r>
              <a:rPr lang="en-US" dirty="0"/>
              <a:t> “</a:t>
            </a:r>
            <a:r>
              <a:rPr lang="en-US" dirty="0" err="1"/>
              <a:t>Calculo</a:t>
            </a:r>
            <a:r>
              <a:rPr lang="en-US" dirty="0"/>
              <a:t> Lambda”, </a:t>
            </a:r>
            <a:r>
              <a:rPr lang="en-US" dirty="0" err="1"/>
              <a:t>resumidamente</a:t>
            </a:r>
            <a:r>
              <a:rPr lang="en-US" dirty="0"/>
              <a:t> é :</a:t>
            </a:r>
          </a:p>
          <a:p>
            <a:pPr marL="0" indent="0">
              <a:buNone/>
            </a:pPr>
            <a:r>
              <a:rPr lang="pt-BR" dirty="0"/>
              <a:t>No cálculo lambda, todas as funções podem ser escritas anonimamente sem um nome - porque a única parte de um cabeçalho de função que afeta sua execução é a lista de argumentos. Se você já se perguntou, é aqui que funções lambda (ou anônimas) recebem seu nome na programação moderna - por causa do cálculo lambda. *Explosão cerebral*.</a:t>
            </a:r>
          </a:p>
          <a:p>
            <a:pPr marL="0" indent="0">
              <a:buNone/>
            </a:pPr>
            <a:r>
              <a:rPr lang="pt-BR" dirty="0"/>
              <a:t>Quando invocado, todas as funções passarão por um processo chamado </a:t>
            </a:r>
            <a:r>
              <a:rPr lang="pt-BR" dirty="0" err="1"/>
              <a:t>currying</a:t>
            </a:r>
            <a:r>
              <a:rPr lang="pt-BR" dirty="0"/>
              <a:t>. O que isso significa é que, quando uma função com vários argumentos é chamada, ele executará a função uma vez, mas somente definirá uma variável na lista de parâmetros. No final, uma nova função é retornada com 1 argumento menor - o que acabou de ser aplicado - e esta nova função é imediatamente invocada. Isso ocorre recursivamente até que a função tenha sido totalmente aplicada e, em seguida, um resultado final seja retornado. Porque as funções são puras em programação funcional - isso funciona. Caso contrário, se as mudanças de estado fossem uma preocupação, o </a:t>
            </a:r>
            <a:r>
              <a:rPr lang="pt-BR" dirty="0" err="1"/>
              <a:t>curry</a:t>
            </a:r>
            <a:r>
              <a:rPr lang="pt-BR" dirty="0"/>
              <a:t> poderia produzir resultados inseguros.</a:t>
            </a:r>
          </a:p>
        </p:txBody>
      </p:sp>
    </p:spTree>
    <p:extLst>
      <p:ext uri="{BB962C8B-B14F-4D97-AF65-F5344CB8AC3E}">
        <p14:creationId xmlns:p14="http://schemas.microsoft.com/office/powerpoint/2010/main" val="3745691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4FC10B2-BCD5-46E2-A2E0-F714BE70C53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C2962D-5AA6-4EB0-9A2C-F385BF76A29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196A65C-A88E-4E6C-9882-A77D52FCE4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D656BC9-D198-47EB-BF65-7B922CED418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9C92DB27-596D-48D1-BB72-94081C9C1E5F}"/>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9AF33BFF-A87A-4022-BFF0-6C6E10173D26}"/>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0" name="Rectangle 19">
            <a:extLst>
              <a:ext uri="{FF2B5EF4-FFF2-40B4-BE49-F238E27FC236}">
                <a16:creationId xmlns:a16="http://schemas.microsoft.com/office/drawing/2014/main" id="{CFB57ED5-941D-44E2-9320-56A0A026F20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7A1BE9A9-6FBF-4CF1-8F0C-BFCFF1FD962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4AE8163-578C-46A4-BF65-BD3AEEF2A05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1" y="822325"/>
            <a:ext cx="5149596" cy="4846228"/>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46F56CC-F97A-40DF-9A88-6D8BF7A6A75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5756954"/>
            <a:ext cx="10908792" cy="80683"/>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694818F1-2ACF-4181-B8B6-7637EB92BD6E}"/>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9" name="Oval 28">
              <a:extLst>
                <a:ext uri="{FF2B5EF4-FFF2-40B4-BE49-F238E27FC236}">
                  <a16:creationId xmlns:a16="http://schemas.microsoft.com/office/drawing/2014/main" id="{31BF4AB6-91C5-40DA-AFC8-BBDA46BB2856}"/>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 name="Oval 29">
              <a:extLst>
                <a:ext uri="{FF2B5EF4-FFF2-40B4-BE49-F238E27FC236}">
                  <a16:creationId xmlns:a16="http://schemas.microsoft.com/office/drawing/2014/main" id="{CA6D6306-ED75-4DC2-9BEF-160516C2FA16}"/>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5" name="Imagem 4" descr="Uma imagem contendo cortina, homem, vestuário&#10;&#10;Descrição gerada com alta confiança">
            <a:extLst>
              <a:ext uri="{FF2B5EF4-FFF2-40B4-BE49-F238E27FC236}">
                <a16:creationId xmlns:a16="http://schemas.microsoft.com/office/drawing/2014/main" id="{E28586C3-F51E-4A23-823E-60837394F786}"/>
              </a:ext>
            </a:extLst>
          </p:cNvPr>
          <p:cNvPicPr>
            <a:picLocks noChangeAspect="1"/>
          </p:cNvPicPr>
          <p:nvPr/>
        </p:nvPicPr>
        <p:blipFill rotWithShape="1">
          <a:blip r:embed="rId7">
            <a:extLst>
              <a:ext uri="{28A0092B-C50C-407E-A947-70E740481C1C}">
                <a14:useLocalDpi xmlns:a14="http://schemas.microsoft.com/office/drawing/2010/main" val="0"/>
              </a:ext>
            </a:extLst>
          </a:blip>
          <a:srcRect l="696" r="-2" b="-2"/>
          <a:stretch/>
        </p:blipFill>
        <p:spPr>
          <a:xfrm>
            <a:off x="633999" y="1054100"/>
            <a:ext cx="5462001" cy="4382677"/>
          </a:xfrm>
          <a:prstGeom prst="rect">
            <a:avLst/>
          </a:prstGeom>
        </p:spPr>
      </p:pic>
      <p:sp>
        <p:nvSpPr>
          <p:cNvPr id="2" name="Título 1">
            <a:extLst>
              <a:ext uri="{FF2B5EF4-FFF2-40B4-BE49-F238E27FC236}">
                <a16:creationId xmlns:a16="http://schemas.microsoft.com/office/drawing/2014/main" id="{E7D72FB8-EEC5-483E-9D2A-6380A9F226EA}"/>
              </a:ext>
            </a:extLst>
          </p:cNvPr>
          <p:cNvSpPr>
            <a:spLocks noGrp="1"/>
          </p:cNvSpPr>
          <p:nvPr>
            <p:ph type="title"/>
          </p:nvPr>
        </p:nvSpPr>
        <p:spPr>
          <a:xfrm>
            <a:off x="6713220" y="1054100"/>
            <a:ext cx="4615180" cy="3736099"/>
          </a:xfrm>
        </p:spPr>
        <p:txBody>
          <a:bodyPr vert="horz" lIns="91440" tIns="45720" rIns="91440" bIns="45720" rtlCol="0" anchor="ctr">
            <a:normAutofit/>
          </a:bodyPr>
          <a:lstStyle/>
          <a:p>
            <a:pPr>
              <a:lnSpc>
                <a:spcPct val="80000"/>
              </a:lnSpc>
            </a:pPr>
            <a:r>
              <a:rPr lang="en-US" sz="8000" kern="1200" cap="all" baseline="0">
                <a:blipFill dpi="0" rotWithShape="1">
                  <a:blip r:embed="rId5">
                    <a:extLst/>
                  </a:blip>
                  <a:srcRect/>
                  <a:tile tx="6350" ty="-127000" sx="65000" sy="64000" flip="none" algn="tl"/>
                </a:blipFill>
                <a:latin typeface="+mj-lt"/>
                <a:ea typeface="+mj-ea"/>
                <a:cs typeface="+mj-cs"/>
              </a:rPr>
              <a:t>QUEM USA ISSO EM PRODUÇAO?</a:t>
            </a:r>
          </a:p>
        </p:txBody>
      </p:sp>
    </p:spTree>
    <p:extLst>
      <p:ext uri="{BB962C8B-B14F-4D97-AF65-F5344CB8AC3E}">
        <p14:creationId xmlns:p14="http://schemas.microsoft.com/office/powerpoint/2010/main" val="4046784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DCC0DCE3-8753-43BB-86D2-6452D91E417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28BC7A6-65CA-4655-8641-7BDE9699BF9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8755CF4-45A8-4971-A14E-D6DE02B4827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421F62D5-850C-4310-A813-747E4643379A}"/>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47" name="Oval 46">
              <a:extLst>
                <a:ext uri="{FF2B5EF4-FFF2-40B4-BE49-F238E27FC236}">
                  <a16:creationId xmlns:a16="http://schemas.microsoft.com/office/drawing/2014/main" id="{CAD4B505-4A68-456B-9AFD-344192BE94E9}"/>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8" name="Oval 47">
              <a:extLst>
                <a:ext uri="{FF2B5EF4-FFF2-40B4-BE49-F238E27FC236}">
                  <a16:creationId xmlns:a16="http://schemas.microsoft.com/office/drawing/2014/main" id="{A7F9A339-5395-403B-B163-DFDDD9E099F2}"/>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0" name="Rectangle 49">
            <a:extLst>
              <a:ext uri="{FF2B5EF4-FFF2-40B4-BE49-F238E27FC236}">
                <a16:creationId xmlns:a16="http://schemas.microsoft.com/office/drawing/2014/main" id="{0459C7A8-9F3A-4BFD-AB69-3F23A8D9417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2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2" name="Rectangle 51">
            <a:extLst>
              <a:ext uri="{FF2B5EF4-FFF2-40B4-BE49-F238E27FC236}">
                <a16:creationId xmlns:a16="http://schemas.microsoft.com/office/drawing/2014/main" id="{7C0FA09C-1B86-4BC1-8793-3DC3ECCC9F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7"/>
            <a:ext cx="12192000" cy="261046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A560C308-AF88-4E6B-B601-74A5B889E512}"/>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55" name="Oval 54">
              <a:extLst>
                <a:ext uri="{FF2B5EF4-FFF2-40B4-BE49-F238E27FC236}">
                  <a16:creationId xmlns:a16="http://schemas.microsoft.com/office/drawing/2014/main" id="{6C989C99-37FA-4068-B9DC-2E0199A20A8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6" name="Oval 55">
              <a:extLst>
                <a:ext uri="{FF2B5EF4-FFF2-40B4-BE49-F238E27FC236}">
                  <a16:creationId xmlns:a16="http://schemas.microsoft.com/office/drawing/2014/main" id="{57DA07CC-C857-4245-BE87-DBEDE8BC6AF5}"/>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3" name="Imagem 2" descr="Uma imagem contendo captura de tela&#10;&#10;Descrição gerada com muito alta confiança">
            <a:extLst>
              <a:ext uri="{FF2B5EF4-FFF2-40B4-BE49-F238E27FC236}">
                <a16:creationId xmlns:a16="http://schemas.microsoft.com/office/drawing/2014/main" id="{3F6BF637-6741-4118-920F-B4C76D6E3A87}"/>
              </a:ext>
            </a:extLst>
          </p:cNvPr>
          <p:cNvPicPr>
            <a:picLocks noChangeAspect="1"/>
          </p:cNvPicPr>
          <p:nvPr/>
        </p:nvPicPr>
        <p:blipFill>
          <a:blip r:embed="rId7"/>
          <a:stretch>
            <a:fillRect/>
          </a:stretch>
        </p:blipFill>
        <p:spPr>
          <a:xfrm>
            <a:off x="6486228" y="503431"/>
            <a:ext cx="5221140" cy="3393741"/>
          </a:xfrm>
          <a:prstGeom prst="rect">
            <a:avLst/>
          </a:prstGeom>
        </p:spPr>
      </p:pic>
      <p:pic>
        <p:nvPicPr>
          <p:cNvPr id="5" name="Imagem 4">
            <a:extLst>
              <a:ext uri="{FF2B5EF4-FFF2-40B4-BE49-F238E27FC236}">
                <a16:creationId xmlns:a16="http://schemas.microsoft.com/office/drawing/2014/main" id="{52891141-B04F-4101-B776-CBC645B5D41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3600" y="474800"/>
            <a:ext cx="5170041" cy="3451003"/>
          </a:xfrm>
          <a:prstGeom prst="rect">
            <a:avLst/>
          </a:prstGeom>
        </p:spPr>
      </p:pic>
      <p:sp>
        <p:nvSpPr>
          <p:cNvPr id="2" name="Título 1">
            <a:extLst>
              <a:ext uri="{FF2B5EF4-FFF2-40B4-BE49-F238E27FC236}">
                <a16:creationId xmlns:a16="http://schemas.microsoft.com/office/drawing/2014/main" id="{D7FE2947-7936-41CB-BDAE-6B0C9EB674B5}"/>
              </a:ext>
            </a:extLst>
          </p:cNvPr>
          <p:cNvSpPr>
            <a:spLocks noGrp="1"/>
          </p:cNvSpPr>
          <p:nvPr>
            <p:ph type="title"/>
          </p:nvPr>
        </p:nvSpPr>
        <p:spPr>
          <a:xfrm>
            <a:off x="1051560" y="4355692"/>
            <a:ext cx="9085940" cy="1472224"/>
          </a:xfrm>
        </p:spPr>
        <p:txBody>
          <a:bodyPr vert="horz" lIns="91440" tIns="45720" rIns="91440" bIns="45720" rtlCol="0" anchor="b">
            <a:normAutofit/>
          </a:bodyPr>
          <a:lstStyle/>
          <a:p>
            <a:pPr>
              <a:lnSpc>
                <a:spcPct val="80000"/>
              </a:lnSpc>
            </a:pPr>
            <a:r>
              <a:rPr lang="en-US" sz="6300" kern="1200" cap="all" baseline="0">
                <a:blipFill dpi="0" rotWithShape="1">
                  <a:blip r:embed="rId5">
                    <a:extLst/>
                  </a:blip>
                  <a:srcRect/>
                  <a:tile tx="6350" ty="-127000" sx="65000" sy="64000" flip="none" algn="tl"/>
                </a:blipFill>
                <a:latin typeface="+mj-lt"/>
                <a:ea typeface="+mj-ea"/>
                <a:cs typeface="+mj-cs"/>
              </a:rPr>
              <a:t>Quem usa isso em produção?</a:t>
            </a:r>
          </a:p>
        </p:txBody>
      </p:sp>
    </p:spTree>
    <p:extLst>
      <p:ext uri="{BB962C8B-B14F-4D97-AF65-F5344CB8AC3E}">
        <p14:creationId xmlns:p14="http://schemas.microsoft.com/office/powerpoint/2010/main" val="840485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8">
            <a:extLst>
              <a:ext uri="{FF2B5EF4-FFF2-40B4-BE49-F238E27FC236}">
                <a16:creationId xmlns:a16="http://schemas.microsoft.com/office/drawing/2014/main" id="{D5D3575F-6BD1-4889-A240-1A683CAAB67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70">
            <a:extLst>
              <a:ext uri="{FF2B5EF4-FFF2-40B4-BE49-F238E27FC236}">
                <a16:creationId xmlns:a16="http://schemas.microsoft.com/office/drawing/2014/main" id="{E037193D-F8C4-4234-A7D1-A24AD3ACB4E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72">
            <a:extLst>
              <a:ext uri="{FF2B5EF4-FFF2-40B4-BE49-F238E27FC236}">
                <a16:creationId xmlns:a16="http://schemas.microsoft.com/office/drawing/2014/main" id="{F450CAB3-089A-49FB-8B72-B3ABD5A426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74">
            <a:extLst>
              <a:ext uri="{FF2B5EF4-FFF2-40B4-BE49-F238E27FC236}">
                <a16:creationId xmlns:a16="http://schemas.microsoft.com/office/drawing/2014/main" id="{F510F87B-4C36-4922-9DFC-5373F6D686F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76" name="Oval 75">
              <a:extLst>
                <a:ext uri="{FF2B5EF4-FFF2-40B4-BE49-F238E27FC236}">
                  <a16:creationId xmlns:a16="http://schemas.microsoft.com/office/drawing/2014/main" id="{2F4E2F9E-4DA4-4F83-9136-4D04AE769A4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7" name="Oval 76">
              <a:extLst>
                <a:ext uri="{FF2B5EF4-FFF2-40B4-BE49-F238E27FC236}">
                  <a16:creationId xmlns:a16="http://schemas.microsoft.com/office/drawing/2014/main" id="{61C5CFE5-AF0C-48ED-AB2C-40E0457437BE}"/>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2" name="Rectangle 78">
            <a:extLst>
              <a:ext uri="{FF2B5EF4-FFF2-40B4-BE49-F238E27FC236}">
                <a16:creationId xmlns:a16="http://schemas.microsoft.com/office/drawing/2014/main" id="{238C89E3-A8DB-4BC1-93AE-0EB520695F4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4" name="Rectangle 80">
            <a:extLst>
              <a:ext uri="{FF2B5EF4-FFF2-40B4-BE49-F238E27FC236}">
                <a16:creationId xmlns:a16="http://schemas.microsoft.com/office/drawing/2014/main" id="{75090D63-F38E-4CD2-AC41-15B9C02C30B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1608" cy="68580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82">
            <a:extLst>
              <a:ext uri="{FF2B5EF4-FFF2-40B4-BE49-F238E27FC236}">
                <a16:creationId xmlns:a16="http://schemas.microsoft.com/office/drawing/2014/main" id="{3A0C5530-F5DE-4B90-9DA6-231AA24C9E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226" y="640078"/>
            <a:ext cx="3631454" cy="3215647"/>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91FF316F-1D1E-4032-9282-679743C179C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6825" y="2903548"/>
            <a:ext cx="2485189" cy="3314371"/>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m 6">
            <a:extLst>
              <a:ext uri="{FF2B5EF4-FFF2-40B4-BE49-F238E27FC236}">
                <a16:creationId xmlns:a16="http://schemas.microsoft.com/office/drawing/2014/main" id="{A760954E-0E49-4CF4-9DDB-27BF08FCA6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57692" y="3609339"/>
            <a:ext cx="2163455" cy="1898431"/>
          </a:xfrm>
          <a:prstGeom prst="rect">
            <a:avLst/>
          </a:prstGeom>
        </p:spPr>
      </p:pic>
      <p:pic>
        <p:nvPicPr>
          <p:cNvPr id="4" name="Imagem 3">
            <a:extLst>
              <a:ext uri="{FF2B5EF4-FFF2-40B4-BE49-F238E27FC236}">
                <a16:creationId xmlns:a16="http://schemas.microsoft.com/office/drawing/2014/main" id="{169A0156-5C82-4787-8FA6-BCC9375B85E1}"/>
              </a:ext>
            </a:extLst>
          </p:cNvPr>
          <p:cNvPicPr>
            <a:picLocks noChangeAspect="1"/>
          </p:cNvPicPr>
          <p:nvPr/>
        </p:nvPicPr>
        <p:blipFill>
          <a:blip r:embed="rId8"/>
          <a:stretch>
            <a:fillRect/>
          </a:stretch>
        </p:blipFill>
        <p:spPr>
          <a:xfrm>
            <a:off x="777092" y="938067"/>
            <a:ext cx="3309859" cy="2623063"/>
          </a:xfrm>
          <a:prstGeom prst="rect">
            <a:avLst/>
          </a:prstGeom>
        </p:spPr>
      </p:pic>
      <p:sp>
        <p:nvSpPr>
          <p:cNvPr id="87" name="Rectangle 86">
            <a:extLst>
              <a:ext uri="{FF2B5EF4-FFF2-40B4-BE49-F238E27FC236}">
                <a16:creationId xmlns:a16="http://schemas.microsoft.com/office/drawing/2014/main" id="{DA1CB20A-86A2-4A31-BBE0-69141AC0AD6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226" y="4014896"/>
            <a:ext cx="3631454" cy="2203023"/>
          </a:xfrm>
          <a:prstGeom prst="rect">
            <a:avLst/>
          </a:prstGeom>
          <a:blipFill dpi="0" rotWithShape="1">
            <a:blip r:embed="rId5">
              <a:duotone>
                <a:schemeClr val="accent5">
                  <a:shade val="45000"/>
                  <a:satMod val="135000"/>
                </a:schemeClr>
                <a:prstClr val="white"/>
              </a:duotone>
              <a:extLst/>
            </a:blip>
            <a:srcRect/>
            <a:tile tx="0" ty="0" sx="92000" sy="89000" flip="xy" algn="ctr"/>
          </a:blipFill>
          <a:ln w="25400" cap="flat" cmpd="sng" algn="ctr">
            <a:noFill/>
            <a:prstDash val="solid"/>
          </a:ln>
          <a:effectLst/>
        </p:spPr>
        <p:txBody>
          <a:bodyPr lIns="0" tIns="0" rIns="0" bIns="0" rtlCol="0" anchor="ctr"/>
          <a:lstStyle/>
          <a:p>
            <a:pPr algn="ctr"/>
            <a:endParaRPr lang="en-US" sz="2000" kern="0">
              <a:solidFill>
                <a:prstClr val="white"/>
              </a:solidFill>
              <a:latin typeface="Rockwell Extra Bold" pitchFamily="18" charset="0"/>
            </a:endParaRPr>
          </a:p>
        </p:txBody>
      </p:sp>
      <p:sp>
        <p:nvSpPr>
          <p:cNvPr id="89" name="Rectangle 88">
            <a:extLst>
              <a:ext uri="{FF2B5EF4-FFF2-40B4-BE49-F238E27FC236}">
                <a16:creationId xmlns:a16="http://schemas.microsoft.com/office/drawing/2014/main" id="{9C0289F0-0422-426B-8FAC-0998FC0D8B6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1426" y="640078"/>
            <a:ext cx="2480588" cy="2108850"/>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a:extLst>
              <a:ext uri="{FF2B5EF4-FFF2-40B4-BE49-F238E27FC236}">
                <a16:creationId xmlns:a16="http://schemas.microsoft.com/office/drawing/2014/main" id="{764A6307-A420-433C-AAB7-0F900B56FC7D}"/>
              </a:ext>
            </a:extLst>
          </p:cNvPr>
          <p:cNvPicPr>
            <a:picLocks noChangeAspect="1"/>
          </p:cNvPicPr>
          <p:nvPr/>
        </p:nvPicPr>
        <p:blipFill>
          <a:blip r:embed="rId9"/>
          <a:stretch>
            <a:fillRect/>
          </a:stretch>
        </p:blipFill>
        <p:spPr>
          <a:xfrm>
            <a:off x="4557692" y="1117462"/>
            <a:ext cx="2163455" cy="1135813"/>
          </a:xfrm>
          <a:prstGeom prst="rect">
            <a:avLst/>
          </a:prstGeom>
        </p:spPr>
      </p:pic>
      <p:sp>
        <p:nvSpPr>
          <p:cNvPr id="91" name="Rectangle 90">
            <a:extLst>
              <a:ext uri="{FF2B5EF4-FFF2-40B4-BE49-F238E27FC236}">
                <a16:creationId xmlns:a16="http://schemas.microsoft.com/office/drawing/2014/main" id="{241B9761-3BB3-4899-8AC3-254A232634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65539" y="653241"/>
            <a:ext cx="402336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F45CD141-09BB-4220-92F3-D51FADE7C34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65539" y="5756954"/>
            <a:ext cx="402336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B3A30E72-214C-43D8-A229-9EB954C396E6}"/>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91530" y="5330876"/>
            <a:ext cx="934752" cy="934750"/>
            <a:chOff x="9685338" y="4460675"/>
            <a:chExt cx="1080904" cy="1080902"/>
          </a:xfrm>
        </p:grpSpPr>
        <p:sp>
          <p:nvSpPr>
            <p:cNvPr id="96" name="Oval 95">
              <a:extLst>
                <a:ext uri="{FF2B5EF4-FFF2-40B4-BE49-F238E27FC236}">
                  <a16:creationId xmlns:a16="http://schemas.microsoft.com/office/drawing/2014/main" id="{32CB9850-2845-431E-ABD9-2617BA0DE2B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7" name="Oval 96">
              <a:extLst>
                <a:ext uri="{FF2B5EF4-FFF2-40B4-BE49-F238E27FC236}">
                  <a16:creationId xmlns:a16="http://schemas.microsoft.com/office/drawing/2014/main" id="{7AE06DDF-2D12-4283-A275-BCBD454E12BF}"/>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ítulo 1">
            <a:extLst>
              <a:ext uri="{FF2B5EF4-FFF2-40B4-BE49-F238E27FC236}">
                <a16:creationId xmlns:a16="http://schemas.microsoft.com/office/drawing/2014/main" id="{D7FE2947-7936-41CB-BDAE-6B0C9EB674B5}"/>
              </a:ext>
            </a:extLst>
          </p:cNvPr>
          <p:cNvSpPr>
            <a:spLocks noGrp="1"/>
          </p:cNvSpPr>
          <p:nvPr>
            <p:ph type="title"/>
          </p:nvPr>
        </p:nvSpPr>
        <p:spPr>
          <a:xfrm>
            <a:off x="7865538" y="1054100"/>
            <a:ext cx="3862636" cy="3736099"/>
          </a:xfrm>
        </p:spPr>
        <p:txBody>
          <a:bodyPr vert="horz" lIns="91440" tIns="45720" rIns="91440" bIns="45720" rtlCol="0" anchor="ctr">
            <a:normAutofit/>
          </a:bodyPr>
          <a:lstStyle/>
          <a:p>
            <a:pPr>
              <a:lnSpc>
                <a:spcPct val="80000"/>
              </a:lnSpc>
            </a:pPr>
            <a:r>
              <a:rPr lang="en-US" sz="6600" kern="1200" cap="all" baseline="0">
                <a:blipFill dpi="0" rotWithShape="1">
                  <a:blip r:embed="rId5">
                    <a:extLst/>
                  </a:blip>
                  <a:srcRect/>
                  <a:tile tx="6350" ty="-127000" sx="65000" sy="64000" flip="none" algn="tl"/>
                </a:blipFill>
                <a:latin typeface="+mj-lt"/>
                <a:ea typeface="+mj-ea"/>
                <a:cs typeface="+mj-cs"/>
              </a:rPr>
              <a:t>Quem usa isso em produção?</a:t>
            </a:r>
          </a:p>
        </p:txBody>
      </p:sp>
    </p:spTree>
    <p:extLst>
      <p:ext uri="{BB962C8B-B14F-4D97-AF65-F5344CB8AC3E}">
        <p14:creationId xmlns:p14="http://schemas.microsoft.com/office/powerpoint/2010/main" val="4168009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13">
            <a:extLst>
              <a:ext uri="{FF2B5EF4-FFF2-40B4-BE49-F238E27FC236}">
                <a16:creationId xmlns:a16="http://schemas.microsoft.com/office/drawing/2014/main" id="{D5D3575F-6BD1-4889-A240-1A683CAAB67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5">
            <a:extLst>
              <a:ext uri="{FF2B5EF4-FFF2-40B4-BE49-F238E27FC236}">
                <a16:creationId xmlns:a16="http://schemas.microsoft.com/office/drawing/2014/main" id="{E037193D-F8C4-4234-A7D1-A24AD3ACB4E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7">
            <a:extLst>
              <a:ext uri="{FF2B5EF4-FFF2-40B4-BE49-F238E27FC236}">
                <a16:creationId xmlns:a16="http://schemas.microsoft.com/office/drawing/2014/main" id="{F450CAB3-089A-49FB-8B72-B3ABD5A426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19">
            <a:extLst>
              <a:ext uri="{FF2B5EF4-FFF2-40B4-BE49-F238E27FC236}">
                <a16:creationId xmlns:a16="http://schemas.microsoft.com/office/drawing/2014/main" id="{F510F87B-4C36-4922-9DFC-5373F6D686F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1" name="Oval 20">
              <a:extLst>
                <a:ext uri="{FF2B5EF4-FFF2-40B4-BE49-F238E27FC236}">
                  <a16:creationId xmlns:a16="http://schemas.microsoft.com/office/drawing/2014/main" id="{2F4E2F9E-4DA4-4F83-9136-4D04AE769A4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61C5CFE5-AF0C-48ED-AB2C-40E0457437BE}"/>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3" name="Rectangle 23">
            <a:extLst>
              <a:ext uri="{FF2B5EF4-FFF2-40B4-BE49-F238E27FC236}">
                <a16:creationId xmlns:a16="http://schemas.microsoft.com/office/drawing/2014/main" id="{238C89E3-A8DB-4BC1-93AE-0EB520695F4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Rectangle 25">
            <a:extLst>
              <a:ext uri="{FF2B5EF4-FFF2-40B4-BE49-F238E27FC236}">
                <a16:creationId xmlns:a16="http://schemas.microsoft.com/office/drawing/2014/main" id="{75090D63-F38E-4CD2-AC41-15B9C02C30B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1608" cy="68580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27">
            <a:extLst>
              <a:ext uri="{FF2B5EF4-FFF2-40B4-BE49-F238E27FC236}">
                <a16:creationId xmlns:a16="http://schemas.microsoft.com/office/drawing/2014/main" id="{3A0C5530-F5DE-4B90-9DA6-231AA24C9E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226" y="640078"/>
            <a:ext cx="3631454" cy="3215647"/>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1FF316F-1D1E-4032-9282-679743C179C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6825" y="2903548"/>
            <a:ext cx="2485189" cy="3314371"/>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a:extLst>
              <a:ext uri="{FF2B5EF4-FFF2-40B4-BE49-F238E27FC236}">
                <a16:creationId xmlns:a16="http://schemas.microsoft.com/office/drawing/2014/main" id="{9F35F8F9-E0A2-45B5-8004-601C1A9EBB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57692" y="3476827"/>
            <a:ext cx="2163455" cy="2163455"/>
          </a:xfrm>
          <a:prstGeom prst="rect">
            <a:avLst/>
          </a:prstGeom>
        </p:spPr>
      </p:pic>
      <p:pic>
        <p:nvPicPr>
          <p:cNvPr id="7" name="Imagem 6" descr="Uma imagem contendo machado, ferramenta&#10;&#10;Descrição gerada com muito alta confiança">
            <a:extLst>
              <a:ext uri="{FF2B5EF4-FFF2-40B4-BE49-F238E27FC236}">
                <a16:creationId xmlns:a16="http://schemas.microsoft.com/office/drawing/2014/main" id="{BBC61F41-2007-420B-9690-42335C73E9F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7092" y="913243"/>
            <a:ext cx="3309859" cy="2672710"/>
          </a:xfrm>
          <a:prstGeom prst="rect">
            <a:avLst/>
          </a:prstGeom>
        </p:spPr>
      </p:pic>
      <p:sp>
        <p:nvSpPr>
          <p:cNvPr id="32" name="Rectangle 31">
            <a:extLst>
              <a:ext uri="{FF2B5EF4-FFF2-40B4-BE49-F238E27FC236}">
                <a16:creationId xmlns:a16="http://schemas.microsoft.com/office/drawing/2014/main" id="{DA1CB20A-86A2-4A31-BBE0-69141AC0AD6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226" y="4014896"/>
            <a:ext cx="3631454" cy="2203023"/>
          </a:xfrm>
          <a:prstGeom prst="rect">
            <a:avLst/>
          </a:prstGeom>
          <a:blipFill dpi="0" rotWithShape="1">
            <a:blip r:embed="rId4">
              <a:duotone>
                <a:schemeClr val="accent5">
                  <a:shade val="45000"/>
                  <a:satMod val="135000"/>
                </a:schemeClr>
                <a:prstClr val="white"/>
              </a:duotone>
              <a:extLst/>
            </a:blip>
            <a:srcRect/>
            <a:tile tx="0" ty="0" sx="92000" sy="89000" flip="xy" algn="ctr"/>
          </a:blipFill>
          <a:ln w="25400" cap="flat" cmpd="sng" algn="ctr">
            <a:noFill/>
            <a:prstDash val="solid"/>
          </a:ln>
          <a:effectLst/>
        </p:spPr>
        <p:txBody>
          <a:bodyPr lIns="0" tIns="0" rIns="0" bIns="0" rtlCol="0" anchor="ctr"/>
          <a:lstStyle/>
          <a:p>
            <a:pPr algn="ctr"/>
            <a:endParaRPr lang="en-US" sz="2000" kern="0">
              <a:solidFill>
                <a:prstClr val="white"/>
              </a:solidFill>
              <a:latin typeface="Rockwell Extra Bold" pitchFamily="18" charset="0"/>
            </a:endParaRPr>
          </a:p>
        </p:txBody>
      </p:sp>
      <p:sp>
        <p:nvSpPr>
          <p:cNvPr id="34" name="Rectangle 33">
            <a:extLst>
              <a:ext uri="{FF2B5EF4-FFF2-40B4-BE49-F238E27FC236}">
                <a16:creationId xmlns:a16="http://schemas.microsoft.com/office/drawing/2014/main" id="{9C0289F0-0422-426B-8FAC-0998FC0D8B6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1426" y="640078"/>
            <a:ext cx="2480588" cy="2108850"/>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m 8">
            <a:extLst>
              <a:ext uri="{FF2B5EF4-FFF2-40B4-BE49-F238E27FC236}">
                <a16:creationId xmlns:a16="http://schemas.microsoft.com/office/drawing/2014/main" id="{1CD3039D-8FCF-4607-9D86-90F477DD044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57692" y="1204980"/>
            <a:ext cx="2163455" cy="960778"/>
          </a:xfrm>
          <a:prstGeom prst="rect">
            <a:avLst/>
          </a:prstGeom>
        </p:spPr>
      </p:pic>
      <p:sp>
        <p:nvSpPr>
          <p:cNvPr id="36" name="Rectangle 35">
            <a:extLst>
              <a:ext uri="{FF2B5EF4-FFF2-40B4-BE49-F238E27FC236}">
                <a16:creationId xmlns:a16="http://schemas.microsoft.com/office/drawing/2014/main" id="{241B9761-3BB3-4899-8AC3-254A232634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65539" y="653241"/>
            <a:ext cx="402336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45CD141-09BB-4220-92F3-D51FADE7C34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65539" y="5756954"/>
            <a:ext cx="402336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B3A30E72-214C-43D8-A229-9EB954C396E6}"/>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91530" y="5330876"/>
            <a:ext cx="934752" cy="934750"/>
            <a:chOff x="9685338" y="4460675"/>
            <a:chExt cx="1080904" cy="1080902"/>
          </a:xfrm>
        </p:grpSpPr>
        <p:sp>
          <p:nvSpPr>
            <p:cNvPr id="41" name="Oval 40">
              <a:extLst>
                <a:ext uri="{FF2B5EF4-FFF2-40B4-BE49-F238E27FC236}">
                  <a16:creationId xmlns:a16="http://schemas.microsoft.com/office/drawing/2014/main" id="{32CB9850-2845-431E-ABD9-2617BA0DE2B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2" name="Oval 41">
              <a:extLst>
                <a:ext uri="{FF2B5EF4-FFF2-40B4-BE49-F238E27FC236}">
                  <a16:creationId xmlns:a16="http://schemas.microsoft.com/office/drawing/2014/main" id="{7AE06DDF-2D12-4283-A275-BCBD454E12BF}"/>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ítulo 1">
            <a:extLst>
              <a:ext uri="{FF2B5EF4-FFF2-40B4-BE49-F238E27FC236}">
                <a16:creationId xmlns:a16="http://schemas.microsoft.com/office/drawing/2014/main" id="{4F95D1D5-F7EA-4CF8-A294-B05B0932FD9A}"/>
              </a:ext>
            </a:extLst>
          </p:cNvPr>
          <p:cNvSpPr>
            <a:spLocks noGrp="1"/>
          </p:cNvSpPr>
          <p:nvPr>
            <p:ph type="title"/>
          </p:nvPr>
        </p:nvSpPr>
        <p:spPr>
          <a:xfrm>
            <a:off x="7865538" y="1054100"/>
            <a:ext cx="3862636" cy="3736099"/>
          </a:xfrm>
        </p:spPr>
        <p:txBody>
          <a:bodyPr vert="horz" lIns="91440" tIns="45720" rIns="91440" bIns="45720" rtlCol="0" anchor="ctr">
            <a:normAutofit/>
          </a:bodyPr>
          <a:lstStyle/>
          <a:p>
            <a:pPr>
              <a:lnSpc>
                <a:spcPct val="80000"/>
              </a:lnSpc>
            </a:pPr>
            <a:r>
              <a:rPr lang="en-US" sz="6600" kern="1200" cap="all" baseline="0">
                <a:blipFill dpi="0" rotWithShape="1">
                  <a:blip r:embed="rId4">
                    <a:extLst/>
                  </a:blip>
                  <a:srcRect/>
                  <a:tile tx="6350" ty="-127000" sx="65000" sy="64000" flip="none" algn="tl"/>
                </a:blipFill>
                <a:latin typeface="+mj-lt"/>
                <a:ea typeface="+mj-ea"/>
                <a:cs typeface="+mj-cs"/>
              </a:rPr>
              <a:t>QUEM USA ISSO EM PRODUÇAO?</a:t>
            </a:r>
          </a:p>
        </p:txBody>
      </p:sp>
    </p:spTree>
    <p:extLst>
      <p:ext uri="{BB962C8B-B14F-4D97-AF65-F5344CB8AC3E}">
        <p14:creationId xmlns:p14="http://schemas.microsoft.com/office/powerpoint/2010/main" val="3484767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CC0DCE3-8753-43BB-86D2-6452D91E417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8BC7A6-65CA-4655-8641-7BDE9699BF9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8755CF4-45A8-4971-A14E-D6DE02B4827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421F62D5-850C-4310-A813-747E4643379A}"/>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9" name="Oval 18">
              <a:extLst>
                <a:ext uri="{FF2B5EF4-FFF2-40B4-BE49-F238E27FC236}">
                  <a16:creationId xmlns:a16="http://schemas.microsoft.com/office/drawing/2014/main" id="{CAD4B505-4A68-456B-9AFD-344192BE94E9}"/>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A7F9A339-5395-403B-B163-DFDDD9E099F2}"/>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2" name="Rectangle 21">
            <a:extLst>
              <a:ext uri="{FF2B5EF4-FFF2-40B4-BE49-F238E27FC236}">
                <a16:creationId xmlns:a16="http://schemas.microsoft.com/office/drawing/2014/main" id="{B945C839-5223-449A-83FF-07A83C46BC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23">
            <a:extLst>
              <a:ext uri="{FF2B5EF4-FFF2-40B4-BE49-F238E27FC236}">
                <a16:creationId xmlns:a16="http://schemas.microsoft.com/office/drawing/2014/main" id="{7D673E84-7710-46C2-AB60-0C54F719CC9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9087" y="1110053"/>
            <a:ext cx="3386371" cy="4580301"/>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m 6" descr="Uma imagem contendo sinal, parar, ao ar livre&#10;&#10;Descrição gerada com muito alta confiança">
            <a:extLst>
              <a:ext uri="{FF2B5EF4-FFF2-40B4-BE49-F238E27FC236}">
                <a16:creationId xmlns:a16="http://schemas.microsoft.com/office/drawing/2014/main" id="{13A8BC36-4554-4E25-858A-5642083999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00090" y="1658208"/>
            <a:ext cx="3060339" cy="3060339"/>
          </a:xfrm>
          <a:prstGeom prst="rect">
            <a:avLst/>
          </a:prstGeom>
        </p:spPr>
      </p:pic>
      <p:sp>
        <p:nvSpPr>
          <p:cNvPr id="26" name="Rectangle 25">
            <a:extLst>
              <a:ext uri="{FF2B5EF4-FFF2-40B4-BE49-F238E27FC236}">
                <a16:creationId xmlns:a16="http://schemas.microsoft.com/office/drawing/2014/main" id="{139CA32C-70F8-4CA5-AA5D-57191F4D875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033" y="928117"/>
            <a:ext cx="338328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2A7090A-8739-4C0E-AE2B-E9574F8390E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033" y="5782820"/>
            <a:ext cx="338328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E74DD241-70FF-4D92-99B7-2E3262D3476B}"/>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31" name="Oval 30">
              <a:extLst>
                <a:ext uri="{FF2B5EF4-FFF2-40B4-BE49-F238E27FC236}">
                  <a16:creationId xmlns:a16="http://schemas.microsoft.com/office/drawing/2014/main" id="{37C4DBDA-CE47-4C85-9D28-009A33B03B5D}"/>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2" name="Oval 31">
              <a:extLst>
                <a:ext uri="{FF2B5EF4-FFF2-40B4-BE49-F238E27FC236}">
                  <a16:creationId xmlns:a16="http://schemas.microsoft.com/office/drawing/2014/main" id="{5402800A-EB0F-495B-AD52-CBAF6B3FFC10}"/>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5" name="Imagem 4">
            <a:extLst>
              <a:ext uri="{FF2B5EF4-FFF2-40B4-BE49-F238E27FC236}">
                <a16:creationId xmlns:a16="http://schemas.microsoft.com/office/drawing/2014/main" id="{21F4436A-348A-4A55-A757-1538CA5F8FB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64424" y="2039663"/>
            <a:ext cx="3063240" cy="2297430"/>
          </a:xfrm>
          <a:prstGeom prst="rect">
            <a:avLst/>
          </a:prstGeom>
        </p:spPr>
      </p:pic>
      <p:sp>
        <p:nvSpPr>
          <p:cNvPr id="2" name="Título 1">
            <a:extLst>
              <a:ext uri="{FF2B5EF4-FFF2-40B4-BE49-F238E27FC236}">
                <a16:creationId xmlns:a16="http://schemas.microsoft.com/office/drawing/2014/main" id="{230FD7C5-5A1B-4736-BE33-176828E7B79E}"/>
              </a:ext>
            </a:extLst>
          </p:cNvPr>
          <p:cNvSpPr>
            <a:spLocks noGrp="1"/>
          </p:cNvSpPr>
          <p:nvPr>
            <p:ph type="title"/>
          </p:nvPr>
        </p:nvSpPr>
        <p:spPr>
          <a:xfrm>
            <a:off x="1113719" y="1432223"/>
            <a:ext cx="2897826" cy="3357976"/>
          </a:xfrm>
        </p:spPr>
        <p:txBody>
          <a:bodyPr vert="horz" lIns="91440" tIns="45720" rIns="91440" bIns="45720" rtlCol="0" anchor="ctr">
            <a:normAutofit/>
          </a:bodyPr>
          <a:lstStyle/>
          <a:p>
            <a:pPr>
              <a:lnSpc>
                <a:spcPct val="80000"/>
              </a:lnSpc>
            </a:pPr>
            <a:r>
              <a:rPr lang="en-US" sz="6000" kern="1200" cap="all" baseline="0">
                <a:blipFill dpi="0" rotWithShape="1">
                  <a:blip r:embed="rId5">
                    <a:extLst/>
                  </a:blip>
                  <a:srcRect/>
                  <a:tile tx="6350" ty="-127000" sx="65000" sy="64000" flip="none" algn="tl"/>
                </a:blipFill>
                <a:latin typeface="+mj-lt"/>
                <a:ea typeface="+mj-ea"/>
                <a:cs typeface="+mj-cs"/>
              </a:rPr>
              <a:t>QUEM USA ISSO EM PRODUÇÃO</a:t>
            </a:r>
          </a:p>
        </p:txBody>
      </p:sp>
    </p:spTree>
    <p:extLst>
      <p:ext uri="{BB962C8B-B14F-4D97-AF65-F5344CB8AC3E}">
        <p14:creationId xmlns:p14="http://schemas.microsoft.com/office/powerpoint/2010/main" val="2325371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4" name="Oval 13">
              <a:extLst>
                <a:ext uri="{FF2B5EF4-FFF2-40B4-BE49-F238E27FC236}">
                  <a16:creationId xmlns:a16="http://schemas.microsoft.com/office/drawing/2014/main" id="{D512C9B2-6B22-4211-A940-FCD7C2CD0BEA}"/>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7" name="Rectangle 16">
            <a:extLst>
              <a:ext uri="{FF2B5EF4-FFF2-40B4-BE49-F238E27FC236}">
                <a16:creationId xmlns:a16="http://schemas.microsoft.com/office/drawing/2014/main" id="{48FDEBDB-5859-4B9E-8810-2C5CFED093F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B1D1A340-723B-4014-B5FE-204F0627313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0867C90E-5506-4CB4-A4F9-D3304A078B64}"/>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7400">
                <a:solidFill>
                  <a:srgbClr val="FFFFFF"/>
                </a:solidFill>
              </a:rPr>
              <a:t>Hands on – pra dar uma animada</a:t>
            </a:r>
            <a:br>
              <a:rPr lang="en-US" sz="7400">
                <a:solidFill>
                  <a:srgbClr val="FFFFFF"/>
                </a:solidFill>
              </a:rPr>
            </a:br>
            <a:r>
              <a:rPr lang="en-US" sz="7400">
                <a:solidFill>
                  <a:srgbClr val="FFFFFF"/>
                </a:solidFill>
              </a:rPr>
              <a:t>Immutability Principle C#</a:t>
            </a:r>
          </a:p>
        </p:txBody>
      </p:sp>
    </p:spTree>
    <p:extLst>
      <p:ext uri="{BB962C8B-B14F-4D97-AF65-F5344CB8AC3E}">
        <p14:creationId xmlns:p14="http://schemas.microsoft.com/office/powerpoint/2010/main" val="683291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Espaço Reservado para Conteúdo 4">
            <a:extLst>
              <a:ext uri="{FF2B5EF4-FFF2-40B4-BE49-F238E27FC236}">
                <a16:creationId xmlns:a16="http://schemas.microsoft.com/office/drawing/2014/main" id="{5D7FD3EE-9391-47AF-87E1-08D6A52B04C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89"/>
          </a:xfrm>
          <a:prstGeom prst="rect">
            <a:avLst/>
          </a:prstGeom>
        </p:spPr>
      </p:pic>
      <p:sp>
        <p:nvSpPr>
          <p:cNvPr id="13" name="Rectangle 12">
            <a:extLst>
              <a:ext uri="{FF2B5EF4-FFF2-40B4-BE49-F238E27FC236}">
                <a16:creationId xmlns:a16="http://schemas.microsoft.com/office/drawing/2014/main" id="{F79FF99C-BAA9-404F-9C96-6DD456B4F79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9C44AFD-C72D-4D9C-84C6-73E615CED88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D25B14F-36E0-41E8-956F-CABEF1ADD65F}"/>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8" name="Oval 17">
              <a:extLst>
                <a:ext uri="{FF2B5EF4-FFF2-40B4-BE49-F238E27FC236}">
                  <a16:creationId xmlns:a16="http://schemas.microsoft.com/office/drawing/2014/main" id="{4AFB9EA5-DE4D-4E6B-A302-F55174E4B19A}"/>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E44092F4-4D9B-4D0A-8832-C29E786F8F03}"/>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199562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2">
            <a:extLst>
              <a:ext uri="{FF2B5EF4-FFF2-40B4-BE49-F238E27FC236}">
                <a16:creationId xmlns:a16="http://schemas.microsoft.com/office/drawing/2014/main" id="{F3AF35CD-DA30-4E34-B0F3-32C27766DA0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14">
            <a:extLst>
              <a:ext uri="{FF2B5EF4-FFF2-40B4-BE49-F238E27FC236}">
                <a16:creationId xmlns:a16="http://schemas.microsoft.com/office/drawing/2014/main" id="{BCFC42DC-2C46-47C4-BC61-530557385DB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5">
              <a:extLst>
                <a:ext uri="{FF2B5EF4-FFF2-40B4-BE49-F238E27FC236}">
                  <a16:creationId xmlns:a16="http://schemas.microsoft.com/office/drawing/2014/main" id="{54B91A37-AA1F-4966-8ACF-93023547DA92}"/>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7" name="Oval 16">
              <a:extLst>
                <a:ext uri="{FF2B5EF4-FFF2-40B4-BE49-F238E27FC236}">
                  <a16:creationId xmlns:a16="http://schemas.microsoft.com/office/drawing/2014/main" id="{17B17AC5-0931-432F-9A4A-DDCFAA010ABC}"/>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28" name="Espaço Reservado para Conteúdo 4">
            <a:extLst>
              <a:ext uri="{FF2B5EF4-FFF2-40B4-BE49-F238E27FC236}">
                <a16:creationId xmlns:a16="http://schemas.microsoft.com/office/drawing/2014/main" id="{0854B8F4-EF7C-47CD-B910-015E1D3BA1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999" y="1906298"/>
            <a:ext cx="6882269" cy="3045403"/>
          </a:xfrm>
          <a:prstGeom prst="rect">
            <a:avLst/>
          </a:prstGeom>
        </p:spPr>
      </p:pic>
      <p:sp>
        <p:nvSpPr>
          <p:cNvPr id="2" name="Título 1">
            <a:extLst>
              <a:ext uri="{FF2B5EF4-FFF2-40B4-BE49-F238E27FC236}">
                <a16:creationId xmlns:a16="http://schemas.microsoft.com/office/drawing/2014/main" id="{B68161B0-E214-4F9C-9148-3565C4178782}"/>
              </a:ext>
            </a:extLst>
          </p:cNvPr>
          <p:cNvSpPr>
            <a:spLocks noGrp="1"/>
          </p:cNvSpPr>
          <p:nvPr>
            <p:ph type="title"/>
          </p:nvPr>
        </p:nvSpPr>
        <p:spPr>
          <a:xfrm>
            <a:off x="8156350" y="484632"/>
            <a:ext cx="3544035" cy="1609344"/>
          </a:xfrm>
          <a:ln>
            <a:noFill/>
          </a:ln>
        </p:spPr>
        <p:txBody>
          <a:bodyPr>
            <a:normAutofit/>
          </a:bodyPr>
          <a:lstStyle/>
          <a:p>
            <a:r>
              <a:rPr lang="en-US" sz="3200"/>
              <a:t>Evoluçao? Será?</a:t>
            </a:r>
            <a:endParaRPr lang="pt-BR" sz="3200"/>
          </a:p>
        </p:txBody>
      </p:sp>
      <p:sp>
        <p:nvSpPr>
          <p:cNvPr id="29" name="Content Placeholder 9"/>
          <p:cNvSpPr>
            <a:spLocks noGrp="1"/>
          </p:cNvSpPr>
          <p:nvPr>
            <p:ph idx="1"/>
          </p:nvPr>
        </p:nvSpPr>
        <p:spPr>
          <a:xfrm>
            <a:off x="8156351" y="2121408"/>
            <a:ext cx="3544034" cy="4050792"/>
          </a:xfrm>
        </p:spPr>
        <p:txBody>
          <a:bodyPr>
            <a:normAutofit/>
          </a:bodyPr>
          <a:lstStyle/>
          <a:p>
            <a:r>
              <a:rPr lang="en-US" sz="1600" dirty="0" err="1"/>
              <a:t>Quem</a:t>
            </a:r>
            <a:r>
              <a:rPr lang="en-US" sz="1600" dirty="0"/>
              <a:t> </a:t>
            </a:r>
            <a:r>
              <a:rPr lang="en-US" sz="1600" dirty="0" err="1"/>
              <a:t>usa</a:t>
            </a:r>
            <a:r>
              <a:rPr lang="en-US" sz="1600" dirty="0"/>
              <a:t>?</a:t>
            </a:r>
          </a:p>
          <a:p>
            <a:r>
              <a:rPr lang="en-US" sz="1600" dirty="0" err="1"/>
              <a:t>Qual</a:t>
            </a:r>
            <a:r>
              <a:rPr lang="en-US" sz="1600" dirty="0"/>
              <a:t> o </a:t>
            </a:r>
            <a:r>
              <a:rPr lang="en-US" sz="1600" dirty="0" err="1"/>
              <a:t>ganho</a:t>
            </a:r>
            <a:r>
              <a:rPr lang="en-US" sz="1600" dirty="0"/>
              <a:t>?</a:t>
            </a:r>
          </a:p>
          <a:p>
            <a:r>
              <a:rPr lang="en-US" sz="1600" dirty="0" err="1"/>
              <a:t>Aonde</a:t>
            </a:r>
            <a:r>
              <a:rPr lang="en-US" sz="1600" dirty="0"/>
              <a:t> </a:t>
            </a:r>
            <a:r>
              <a:rPr lang="en-US" sz="1600" dirty="0" err="1"/>
              <a:t>vivem</a:t>
            </a:r>
            <a:r>
              <a:rPr lang="en-US" sz="1600" dirty="0"/>
              <a:t>?</a:t>
            </a:r>
          </a:p>
          <a:p>
            <a:r>
              <a:rPr lang="en-US" sz="1600" dirty="0"/>
              <a:t>É </a:t>
            </a:r>
            <a:r>
              <a:rPr lang="en-US" sz="1600" dirty="0" err="1"/>
              <a:t>moda</a:t>
            </a:r>
            <a:r>
              <a:rPr lang="en-US" sz="1600" dirty="0"/>
              <a:t>?</a:t>
            </a:r>
          </a:p>
          <a:p>
            <a:endParaRPr lang="en-US" sz="1600" dirty="0"/>
          </a:p>
        </p:txBody>
      </p:sp>
    </p:spTree>
    <p:extLst>
      <p:ext uri="{BB962C8B-B14F-4D97-AF65-F5344CB8AC3E}">
        <p14:creationId xmlns:p14="http://schemas.microsoft.com/office/powerpoint/2010/main" val="281279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08CE2D-0743-491E-B82E-FA3CEF4C5B76}"/>
              </a:ext>
            </a:extLst>
          </p:cNvPr>
          <p:cNvSpPr>
            <a:spLocks noGrp="1"/>
          </p:cNvSpPr>
          <p:nvPr>
            <p:ph type="title"/>
          </p:nvPr>
        </p:nvSpPr>
        <p:spPr/>
        <p:txBody>
          <a:bodyPr/>
          <a:lstStyle/>
          <a:p>
            <a:r>
              <a:rPr lang="en-US" dirty="0" err="1"/>
              <a:t>Não</a:t>
            </a:r>
            <a:r>
              <a:rPr lang="en-US" dirty="0"/>
              <a:t> é </a:t>
            </a:r>
            <a:r>
              <a:rPr lang="en-US" dirty="0" err="1"/>
              <a:t>moda</a:t>
            </a:r>
            <a:r>
              <a:rPr lang="en-US" dirty="0"/>
              <a:t>, </a:t>
            </a:r>
            <a:r>
              <a:rPr lang="en-US" dirty="0" err="1"/>
              <a:t>vamos</a:t>
            </a:r>
            <a:r>
              <a:rPr lang="en-US" dirty="0"/>
              <a:t> </a:t>
            </a:r>
            <a:r>
              <a:rPr lang="en-US" dirty="0" err="1"/>
              <a:t>ver</a:t>
            </a:r>
            <a:r>
              <a:rPr lang="en-US" dirty="0"/>
              <a:t> um </a:t>
            </a:r>
            <a:r>
              <a:rPr lang="en-US" dirty="0" err="1"/>
              <a:t>pouco</a:t>
            </a:r>
            <a:r>
              <a:rPr lang="en-US" dirty="0"/>
              <a:t> de </a:t>
            </a:r>
            <a:r>
              <a:rPr lang="en-US" dirty="0" err="1"/>
              <a:t>história</a:t>
            </a:r>
            <a:endParaRPr lang="pt-BR" dirty="0"/>
          </a:p>
        </p:txBody>
      </p:sp>
      <p:graphicFrame>
        <p:nvGraphicFramePr>
          <p:cNvPr id="4" name="Espaço Reservado para Conteúdo 3">
            <a:extLst>
              <a:ext uri="{FF2B5EF4-FFF2-40B4-BE49-F238E27FC236}">
                <a16:creationId xmlns:a16="http://schemas.microsoft.com/office/drawing/2014/main" id="{65CE36D5-77AC-4CBE-AC23-A49A91D71B57}"/>
              </a:ext>
            </a:extLst>
          </p:cNvPr>
          <p:cNvGraphicFramePr>
            <a:graphicFrameLocks noGrp="1"/>
          </p:cNvGraphicFramePr>
          <p:nvPr>
            <p:ph idx="1"/>
            <p:extLst>
              <p:ext uri="{D42A27DB-BD31-4B8C-83A1-F6EECF244321}">
                <p14:modId xmlns:p14="http://schemas.microsoft.com/office/powerpoint/2010/main" val="1749969528"/>
              </p:ext>
            </p:extLst>
          </p:nvPr>
        </p:nvGraphicFramePr>
        <p:xfrm>
          <a:off x="1069975" y="2120900"/>
          <a:ext cx="10058400" cy="4051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915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F1AFE1-E7E1-4337-97D4-083E17F5679C}"/>
              </a:ext>
            </a:extLst>
          </p:cNvPr>
          <p:cNvSpPr>
            <a:spLocks noGrp="1"/>
          </p:cNvSpPr>
          <p:nvPr>
            <p:ph type="title"/>
          </p:nvPr>
        </p:nvSpPr>
        <p:spPr/>
        <p:txBody>
          <a:bodyPr/>
          <a:lstStyle/>
          <a:p>
            <a:r>
              <a:rPr lang="en-US" dirty="0"/>
              <a:t>Core da </a:t>
            </a:r>
            <a:r>
              <a:rPr lang="en-US" dirty="0" err="1"/>
              <a:t>programação</a:t>
            </a:r>
            <a:r>
              <a:rPr lang="en-US" dirty="0"/>
              <a:t> </a:t>
            </a:r>
            <a:r>
              <a:rPr lang="en-US" dirty="0" err="1"/>
              <a:t>funcional</a:t>
            </a:r>
            <a:endParaRPr lang="pt-BR" dirty="0"/>
          </a:p>
        </p:txBody>
      </p:sp>
      <p:sp>
        <p:nvSpPr>
          <p:cNvPr id="3" name="Espaço Reservado para Conteúdo 2">
            <a:extLst>
              <a:ext uri="{FF2B5EF4-FFF2-40B4-BE49-F238E27FC236}">
                <a16:creationId xmlns:a16="http://schemas.microsoft.com/office/drawing/2014/main" id="{F45FA661-0FA9-43E8-BEEF-62315C69E179}"/>
              </a:ext>
            </a:extLst>
          </p:cNvPr>
          <p:cNvSpPr>
            <a:spLocks noGrp="1"/>
          </p:cNvSpPr>
          <p:nvPr>
            <p:ph idx="1"/>
          </p:nvPr>
        </p:nvSpPr>
        <p:spPr/>
        <p:txBody>
          <a:bodyPr>
            <a:normAutofit/>
          </a:bodyPr>
          <a:lstStyle/>
          <a:p>
            <a:pPr marL="457200" indent="-457200">
              <a:buFont typeface="+mj-lt"/>
              <a:buAutoNum type="arabicPeriod"/>
            </a:pPr>
            <a:r>
              <a:rPr lang="en-US" sz="2800" dirty="0"/>
              <a:t>Functions are Pure - PUREZA</a:t>
            </a:r>
          </a:p>
          <a:p>
            <a:pPr marL="457200" indent="-457200">
              <a:buFont typeface="+mj-lt"/>
              <a:buAutoNum type="arabicPeriod"/>
            </a:pPr>
            <a:r>
              <a:rPr lang="en-US" sz="2800" dirty="0"/>
              <a:t>Function is a First-Class </a:t>
            </a:r>
            <a:r>
              <a:rPr lang="en-US" sz="2800" dirty="0" err="1"/>
              <a:t>Citzen</a:t>
            </a:r>
            <a:endParaRPr lang="en-US" sz="2800" dirty="0"/>
          </a:p>
          <a:p>
            <a:pPr marL="457200" indent="-457200">
              <a:buFont typeface="+mj-lt"/>
              <a:buAutoNum type="arabicPeriod"/>
            </a:pPr>
            <a:r>
              <a:rPr lang="en-US" sz="2800" dirty="0"/>
              <a:t>Immutability</a:t>
            </a:r>
          </a:p>
          <a:p>
            <a:pPr marL="457200" indent="-457200">
              <a:buFont typeface="+mj-lt"/>
              <a:buAutoNum type="arabicPeriod"/>
            </a:pPr>
            <a:r>
              <a:rPr lang="en-US" sz="2800" dirty="0"/>
              <a:t>Recursion</a:t>
            </a:r>
          </a:p>
          <a:p>
            <a:pPr marL="457200" indent="-457200">
              <a:buFont typeface="+mj-lt"/>
              <a:buAutoNum type="arabicPeriod"/>
            </a:pPr>
            <a:r>
              <a:rPr lang="en-US" sz="2800" dirty="0"/>
              <a:t>Functions have Referential Transparency</a:t>
            </a:r>
          </a:p>
          <a:p>
            <a:pPr marL="457200" indent="-457200">
              <a:buFont typeface="+mj-lt"/>
              <a:buAutoNum type="arabicPeriod"/>
            </a:pPr>
            <a:r>
              <a:rPr lang="en-US" sz="2800" dirty="0"/>
              <a:t>Based on Lambda Calculus</a:t>
            </a:r>
          </a:p>
        </p:txBody>
      </p:sp>
    </p:spTree>
    <p:extLst>
      <p:ext uri="{BB962C8B-B14F-4D97-AF65-F5344CB8AC3E}">
        <p14:creationId xmlns:p14="http://schemas.microsoft.com/office/powerpoint/2010/main" val="302650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4FC10B2-BCD5-46E2-A2E0-F714BE70C53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C2962D-5AA6-4EB0-9A2C-F385BF76A29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196A65C-A88E-4E6C-9882-A77D52FCE4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D656BC9-D198-47EB-BF65-7B922CED418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9C92DB27-596D-48D1-BB72-94081C9C1E5F}"/>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9AF33BFF-A87A-4022-BFF0-6C6E10173D26}"/>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0" name="Rectangle 19">
            <a:extLst>
              <a:ext uri="{FF2B5EF4-FFF2-40B4-BE49-F238E27FC236}">
                <a16:creationId xmlns:a16="http://schemas.microsoft.com/office/drawing/2014/main" id="{0E2D3DCD-4716-40AA-90C0-6F2F9F116CF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2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Imagem 4" descr="Uma imagem contendo céu, pessoa, mão, mantendo&#10;&#10;Descrição gerada com muito alta confiança">
            <a:extLst>
              <a:ext uri="{FF2B5EF4-FFF2-40B4-BE49-F238E27FC236}">
                <a16:creationId xmlns:a16="http://schemas.microsoft.com/office/drawing/2014/main" id="{107CBE35-DCAE-4D51-8707-A52F2EB63693}"/>
              </a:ext>
            </a:extLst>
          </p:cNvPr>
          <p:cNvPicPr>
            <a:picLocks noChangeAspect="1"/>
          </p:cNvPicPr>
          <p:nvPr/>
        </p:nvPicPr>
        <p:blipFill rotWithShape="1">
          <a:blip r:embed="rId7">
            <a:extLst>
              <a:ext uri="{28A0092B-C50C-407E-A947-70E740481C1C}">
                <a14:useLocalDpi xmlns:a14="http://schemas.microsoft.com/office/drawing/2010/main" val="0"/>
              </a:ext>
            </a:extLst>
          </a:blip>
          <a:srcRect t="15414"/>
          <a:stretch/>
        </p:blipFill>
        <p:spPr>
          <a:xfrm>
            <a:off x="20" y="10"/>
            <a:ext cx="12191980" cy="6857989"/>
          </a:xfrm>
          <a:prstGeom prst="rect">
            <a:avLst/>
          </a:prstGeom>
        </p:spPr>
      </p:pic>
      <p:sp>
        <p:nvSpPr>
          <p:cNvPr id="22" name="Rectangle 21">
            <a:extLst>
              <a:ext uri="{FF2B5EF4-FFF2-40B4-BE49-F238E27FC236}">
                <a16:creationId xmlns:a16="http://schemas.microsoft.com/office/drawing/2014/main" id="{037BACED-9574-4AAE-9D04-5100308350B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6"/>
            <a:ext cx="12192000" cy="2610465"/>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FA08BC01-A289-44B6-9133-2814052F97D2}"/>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25" name="Oval 24">
              <a:extLst>
                <a:ext uri="{FF2B5EF4-FFF2-40B4-BE49-F238E27FC236}">
                  <a16:creationId xmlns:a16="http://schemas.microsoft.com/office/drawing/2014/main" id="{A9CD65F9-B9FF-4981-AB43-F25748584E6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782EC907-6C80-4890-9ECB-3019DBC4DF72}"/>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ítulo 1">
            <a:extLst>
              <a:ext uri="{FF2B5EF4-FFF2-40B4-BE49-F238E27FC236}">
                <a16:creationId xmlns:a16="http://schemas.microsoft.com/office/drawing/2014/main" id="{AB6AC28F-5EB5-45F8-B61E-FD0CD406C920}"/>
              </a:ext>
            </a:extLst>
          </p:cNvPr>
          <p:cNvSpPr>
            <a:spLocks noGrp="1"/>
          </p:cNvSpPr>
          <p:nvPr>
            <p:ph type="title"/>
          </p:nvPr>
        </p:nvSpPr>
        <p:spPr>
          <a:xfrm>
            <a:off x="1051560" y="4355692"/>
            <a:ext cx="9085940" cy="1472224"/>
          </a:xfrm>
        </p:spPr>
        <p:txBody>
          <a:bodyPr vert="horz" lIns="91440" tIns="45720" rIns="91440" bIns="45720" rtlCol="0" anchor="b">
            <a:normAutofit/>
          </a:bodyPr>
          <a:lstStyle/>
          <a:p>
            <a:pPr>
              <a:lnSpc>
                <a:spcPct val="80000"/>
              </a:lnSpc>
            </a:pPr>
            <a:r>
              <a:rPr lang="en-US" sz="7400" kern="1200" cap="all" baseline="0">
                <a:blipFill dpi="0" rotWithShape="1">
                  <a:blip r:embed="rId5">
                    <a:extLst/>
                  </a:blip>
                  <a:srcRect/>
                  <a:tile tx="6350" ty="-127000" sx="65000" sy="64000" flip="none" algn="tl"/>
                </a:blipFill>
                <a:latin typeface="+mj-lt"/>
                <a:ea typeface="+mj-ea"/>
                <a:cs typeface="+mj-cs"/>
              </a:rPr>
              <a:t>Functions are pure</a:t>
            </a:r>
          </a:p>
        </p:txBody>
      </p:sp>
    </p:spTree>
    <p:extLst>
      <p:ext uri="{BB962C8B-B14F-4D97-AF65-F5344CB8AC3E}">
        <p14:creationId xmlns:p14="http://schemas.microsoft.com/office/powerpoint/2010/main" val="3060781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A3BEC-9CA9-4B34-B289-13A3963A8A36}"/>
              </a:ext>
            </a:extLst>
          </p:cNvPr>
          <p:cNvSpPr>
            <a:spLocks noGrp="1"/>
          </p:cNvSpPr>
          <p:nvPr>
            <p:ph type="title"/>
          </p:nvPr>
        </p:nvSpPr>
        <p:spPr/>
        <p:txBody>
          <a:bodyPr/>
          <a:lstStyle/>
          <a:p>
            <a:r>
              <a:rPr lang="en-US" dirty="0"/>
              <a:t>Functions are pure</a:t>
            </a:r>
            <a:endParaRPr lang="pt-BR" dirty="0"/>
          </a:p>
        </p:txBody>
      </p:sp>
      <p:sp>
        <p:nvSpPr>
          <p:cNvPr id="3" name="Espaço Reservado para Conteúdo 2">
            <a:extLst>
              <a:ext uri="{FF2B5EF4-FFF2-40B4-BE49-F238E27FC236}">
                <a16:creationId xmlns:a16="http://schemas.microsoft.com/office/drawing/2014/main" id="{DEB09719-DDAE-4E41-B5E7-6F5C9EEC93FB}"/>
              </a:ext>
            </a:extLst>
          </p:cNvPr>
          <p:cNvSpPr>
            <a:spLocks noGrp="1"/>
          </p:cNvSpPr>
          <p:nvPr>
            <p:ph idx="1"/>
          </p:nvPr>
        </p:nvSpPr>
        <p:spPr/>
        <p:txBody>
          <a:bodyPr>
            <a:normAutofit/>
          </a:bodyPr>
          <a:lstStyle/>
          <a:p>
            <a:r>
              <a:rPr lang="en-US" sz="2400" dirty="0"/>
              <a:t>O que é “Functions are Pure”? É a </a:t>
            </a:r>
            <a:r>
              <a:rPr lang="en-US" sz="2400" dirty="0" err="1"/>
              <a:t>composição</a:t>
            </a:r>
            <a:r>
              <a:rPr lang="en-US" sz="2400" dirty="0"/>
              <a:t> de </a:t>
            </a:r>
            <a:r>
              <a:rPr lang="en-US" sz="2400" dirty="0" err="1"/>
              <a:t>duas</a:t>
            </a:r>
            <a:r>
              <a:rPr lang="en-US" sz="2400" dirty="0"/>
              <a:t> </a:t>
            </a:r>
            <a:r>
              <a:rPr lang="en-US" sz="2400" dirty="0" err="1"/>
              <a:t>regras</a:t>
            </a:r>
            <a:r>
              <a:rPr lang="en-US" sz="2400" dirty="0"/>
              <a:t> </a:t>
            </a:r>
            <a:r>
              <a:rPr lang="en-US" sz="2400" dirty="0" err="1"/>
              <a:t>básica</a:t>
            </a:r>
            <a:r>
              <a:rPr lang="en-US" sz="2400" dirty="0"/>
              <a:t> </a:t>
            </a:r>
            <a:r>
              <a:rPr lang="en-US" sz="2400" dirty="0" err="1"/>
              <a:t>na</a:t>
            </a:r>
            <a:r>
              <a:rPr lang="en-US" sz="2400" dirty="0"/>
              <a:t> </a:t>
            </a:r>
            <a:r>
              <a:rPr lang="en-US" sz="2400" dirty="0" err="1"/>
              <a:t>programação</a:t>
            </a:r>
            <a:r>
              <a:rPr lang="en-US" sz="2400" dirty="0"/>
              <a:t> functional.</a:t>
            </a:r>
          </a:p>
          <a:p>
            <a:endParaRPr lang="en-US" sz="2400" dirty="0"/>
          </a:p>
          <a:p>
            <a:pPr marL="617220" lvl="1" indent="-342900">
              <a:buFont typeface="+mj-lt"/>
              <a:buAutoNum type="arabicPeriod"/>
            </a:pPr>
            <a:r>
              <a:rPr lang="en-US" sz="2000" dirty="0"/>
              <a:t>Uma </a:t>
            </a:r>
            <a:r>
              <a:rPr lang="en-US" sz="2000" dirty="0" err="1"/>
              <a:t>função</a:t>
            </a:r>
            <a:r>
              <a:rPr lang="en-US" sz="2000" dirty="0"/>
              <a:t> </a:t>
            </a:r>
            <a:r>
              <a:rPr lang="en-US" sz="2000" dirty="0" err="1"/>
              <a:t>chamada</a:t>
            </a:r>
            <a:r>
              <a:rPr lang="en-US" sz="2000" dirty="0"/>
              <a:t> </a:t>
            </a:r>
            <a:r>
              <a:rPr lang="en-US" sz="2000" dirty="0" err="1"/>
              <a:t>várias</a:t>
            </a:r>
            <a:r>
              <a:rPr lang="en-US" sz="2000" dirty="0"/>
              <a:t> </a:t>
            </a:r>
            <a:r>
              <a:rPr lang="en-US" sz="2000" dirty="0" err="1"/>
              <a:t>vezes</a:t>
            </a:r>
            <a:r>
              <a:rPr lang="en-US" sz="2000" dirty="0"/>
              <a:t> com </a:t>
            </a:r>
            <a:r>
              <a:rPr lang="en-US" sz="2000" dirty="0" err="1"/>
              <a:t>os</a:t>
            </a:r>
            <a:r>
              <a:rPr lang="en-US" sz="2000" dirty="0"/>
              <a:t> </a:t>
            </a:r>
            <a:r>
              <a:rPr lang="en-US" sz="2000" dirty="0" err="1"/>
              <a:t>mesmos</a:t>
            </a:r>
            <a:r>
              <a:rPr lang="en-US" sz="2000" dirty="0"/>
              <a:t> </a:t>
            </a:r>
            <a:r>
              <a:rPr lang="en-US" sz="2000" dirty="0" err="1"/>
              <a:t>argumentos</a:t>
            </a:r>
            <a:r>
              <a:rPr lang="en-US" sz="2000" dirty="0"/>
              <a:t> </a:t>
            </a:r>
            <a:r>
              <a:rPr lang="en-US" sz="2000" dirty="0" err="1"/>
              <a:t>sempre</a:t>
            </a:r>
            <a:r>
              <a:rPr lang="en-US" sz="2000" dirty="0"/>
              <a:t> </a:t>
            </a:r>
            <a:r>
              <a:rPr lang="en-US" sz="2000" dirty="0" err="1"/>
              <a:t>retornará</a:t>
            </a:r>
            <a:r>
              <a:rPr lang="en-US" sz="2000" dirty="0"/>
              <a:t> o </a:t>
            </a:r>
            <a:r>
              <a:rPr lang="en-US" sz="2000" dirty="0" err="1"/>
              <a:t>mesmo</a:t>
            </a:r>
            <a:r>
              <a:rPr lang="en-US" sz="2000" dirty="0"/>
              <a:t> valor. SEMPRE !</a:t>
            </a:r>
          </a:p>
          <a:p>
            <a:pPr marL="617220" lvl="1" indent="-342900">
              <a:buFont typeface="+mj-lt"/>
              <a:buAutoNum type="arabicPeriod"/>
            </a:pPr>
            <a:endParaRPr lang="en-US" sz="2000" dirty="0"/>
          </a:p>
          <a:p>
            <a:pPr marL="617220" lvl="1" indent="-342900">
              <a:buFont typeface="+mj-lt"/>
              <a:buAutoNum type="arabicPeriod"/>
            </a:pPr>
            <a:r>
              <a:rPr lang="en-US" sz="2000" dirty="0" err="1"/>
              <a:t>Nenhum</a:t>
            </a:r>
            <a:r>
              <a:rPr lang="en-US" sz="2000" dirty="0"/>
              <a:t> “</a:t>
            </a:r>
            <a:r>
              <a:rPr lang="en-US" sz="2000" dirty="0" err="1"/>
              <a:t>efeito</a:t>
            </a:r>
            <a:r>
              <a:rPr lang="en-US" sz="2000" dirty="0"/>
              <a:t> </a:t>
            </a:r>
            <a:r>
              <a:rPr lang="en-US" sz="2000" dirty="0" err="1"/>
              <a:t>colateral</a:t>
            </a:r>
            <a:r>
              <a:rPr lang="en-US" sz="2000" dirty="0"/>
              <a:t>” </a:t>
            </a:r>
            <a:r>
              <a:rPr lang="en-US" sz="2000" dirty="0" err="1"/>
              <a:t>ocorre</a:t>
            </a:r>
            <a:r>
              <a:rPr lang="en-US" sz="2000" dirty="0"/>
              <a:t> </a:t>
            </a:r>
            <a:r>
              <a:rPr lang="en-US" sz="2000" dirty="0" err="1"/>
              <a:t>durante</a:t>
            </a:r>
            <a:r>
              <a:rPr lang="en-US" sz="2000" dirty="0"/>
              <a:t> a </a:t>
            </a:r>
            <a:r>
              <a:rPr lang="en-US" sz="2000" dirty="0" err="1"/>
              <a:t>execução</a:t>
            </a:r>
            <a:r>
              <a:rPr lang="en-US" sz="2000" dirty="0"/>
              <a:t> da </a:t>
            </a:r>
            <a:r>
              <a:rPr lang="en-US" sz="2000" dirty="0" err="1"/>
              <a:t>função</a:t>
            </a:r>
            <a:r>
              <a:rPr lang="en-US" sz="2000" dirty="0"/>
              <a:t>. </a:t>
            </a:r>
            <a:r>
              <a:rPr lang="pt-BR" sz="2000" dirty="0"/>
              <a:t>Um efeito colateral é basicamente uma mudança de estado em algo diferente da função que está executando atualmente. </a:t>
            </a:r>
            <a:endParaRPr lang="en-US" sz="2000" dirty="0"/>
          </a:p>
        </p:txBody>
      </p:sp>
    </p:spTree>
    <p:extLst>
      <p:ext uri="{BB962C8B-B14F-4D97-AF65-F5344CB8AC3E}">
        <p14:creationId xmlns:p14="http://schemas.microsoft.com/office/powerpoint/2010/main" val="1397796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3D0CE2-91FF-49B3-A5D8-181E900D750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8AEBD96-C315-4F53-9D9E-0E20E993EB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8916AAA-66F6-4DFA-88ED-7E27CF6B8DA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4" name="Group 13">
            <a:extLst>
              <a:ext uri="{FF2B5EF4-FFF2-40B4-BE49-F238E27FC236}">
                <a16:creationId xmlns:a16="http://schemas.microsoft.com/office/drawing/2014/main" id="{A137D43F-BAD6-47F1-AA65-AEEA38A2FF30}"/>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 name="Oval 14">
              <a:extLst>
                <a:ext uri="{FF2B5EF4-FFF2-40B4-BE49-F238E27FC236}">
                  <a16:creationId xmlns:a16="http://schemas.microsoft.com/office/drawing/2014/main" id="{D512C9B2-6B22-4211-A940-FCD7C2CD0BEA}"/>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6" name="Oval 15">
              <a:extLst>
                <a:ext uri="{FF2B5EF4-FFF2-40B4-BE49-F238E27FC236}">
                  <a16:creationId xmlns:a16="http://schemas.microsoft.com/office/drawing/2014/main" id="{85F7DB84-CDE7-46F8-90DD-9D048A7D52D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8" name="Rectangle 17">
            <a:extLst>
              <a:ext uri="{FF2B5EF4-FFF2-40B4-BE49-F238E27FC236}">
                <a16:creationId xmlns:a16="http://schemas.microsoft.com/office/drawing/2014/main" id="{E8035907-EB9C-4E11-8A9B-D25B0AD8D74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Oval 19">
            <a:extLst>
              <a:ext uri="{FF2B5EF4-FFF2-40B4-BE49-F238E27FC236}">
                <a16:creationId xmlns:a16="http://schemas.microsoft.com/office/drawing/2014/main" id="{4AB5B6FA-7B4F-437A-9C78-144C7DCD1E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595" y="1903304"/>
            <a:ext cx="3051394" cy="3051388"/>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A4199C21-6AE0-4F6F-AA96-6FFF97BB95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5024" y="2064730"/>
            <a:ext cx="2728540" cy="2728536"/>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D9C69FA7-0958-4ED9-A0DF-E87A0C137B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02709" y="3388657"/>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849273F3-801F-4880-806B-EC2A2B6A7536}"/>
              </a:ext>
            </a:extLst>
          </p:cNvPr>
          <p:cNvSpPr>
            <a:spLocks noGrp="1"/>
          </p:cNvSpPr>
          <p:nvPr>
            <p:ph type="title"/>
          </p:nvPr>
        </p:nvSpPr>
        <p:spPr>
          <a:xfrm>
            <a:off x="643467" y="643467"/>
            <a:ext cx="6516241" cy="5571066"/>
          </a:xfrm>
        </p:spPr>
        <p:txBody>
          <a:bodyPr vert="horz" lIns="91440" tIns="45720" rIns="91440" bIns="45720" rtlCol="0" anchor="ctr">
            <a:normAutofit/>
          </a:bodyPr>
          <a:lstStyle/>
          <a:p>
            <a:pPr algn="r">
              <a:lnSpc>
                <a:spcPct val="80000"/>
              </a:lnSpc>
            </a:pPr>
            <a:r>
              <a:rPr lang="en-US" sz="8800">
                <a:blipFill dpi="0" rotWithShape="1">
                  <a:blip r:embed="rId4">
                    <a:extLst/>
                  </a:blip>
                  <a:srcRect/>
                  <a:tile tx="6350" ty="-127000" sx="65000" sy="64000" flip="none" algn="tl"/>
                </a:blipFill>
              </a:rPr>
              <a:t>FUNCTIONS ARE PURE</a:t>
            </a:r>
          </a:p>
        </p:txBody>
      </p:sp>
      <p:sp>
        <p:nvSpPr>
          <p:cNvPr id="3" name="Espaço Reservado para Conteúdo 2">
            <a:extLst>
              <a:ext uri="{FF2B5EF4-FFF2-40B4-BE49-F238E27FC236}">
                <a16:creationId xmlns:a16="http://schemas.microsoft.com/office/drawing/2014/main" id="{884E70CD-A011-4CD1-9276-421BF64FA3F4}"/>
              </a:ext>
            </a:extLst>
          </p:cNvPr>
          <p:cNvSpPr>
            <a:spLocks noGrp="1"/>
          </p:cNvSpPr>
          <p:nvPr>
            <p:ph idx="1"/>
          </p:nvPr>
        </p:nvSpPr>
        <p:spPr>
          <a:xfrm>
            <a:off x="8095025" y="2064730"/>
            <a:ext cx="2728540" cy="2728536"/>
          </a:xfrm>
        </p:spPr>
        <p:txBody>
          <a:bodyPr vert="horz" lIns="91440" tIns="45720" rIns="91440" bIns="45720" rtlCol="0" anchor="ctr">
            <a:normAutofit/>
          </a:bodyPr>
          <a:lstStyle/>
          <a:p>
            <a:pPr marL="0" indent="0" algn="ctr">
              <a:buNone/>
            </a:pPr>
            <a:r>
              <a:rPr lang="en-US" sz="2200">
                <a:solidFill>
                  <a:srgbClr val="FFFFFF"/>
                </a:solidFill>
              </a:rPr>
              <a:t>Um pouco de ação, criar uma função que soma valores</a:t>
            </a:r>
          </a:p>
        </p:txBody>
      </p:sp>
    </p:spTree>
    <p:extLst>
      <p:ext uri="{BB962C8B-B14F-4D97-AF65-F5344CB8AC3E}">
        <p14:creationId xmlns:p14="http://schemas.microsoft.com/office/powerpoint/2010/main" val="1773300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4FC10B2-BCD5-46E2-A2E0-F714BE70C53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C2962D-5AA6-4EB0-9A2C-F385BF76A29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196A65C-A88E-4E6C-9882-A77D52FCE4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D656BC9-D198-47EB-BF65-7B922CED418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9C92DB27-596D-48D1-BB72-94081C9C1E5F}"/>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9AF33BFF-A87A-4022-BFF0-6C6E10173D26}"/>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0" name="Rectangle 19">
            <a:extLst>
              <a:ext uri="{FF2B5EF4-FFF2-40B4-BE49-F238E27FC236}">
                <a16:creationId xmlns:a16="http://schemas.microsoft.com/office/drawing/2014/main" id="{0E2D3DCD-4716-40AA-90C0-6F2F9F116CF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2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Imagem 4" descr="Uma imagem contendo ao ar livre, sinal, edifício&#10;&#10;Descrição gerada com alta confiança">
            <a:extLst>
              <a:ext uri="{FF2B5EF4-FFF2-40B4-BE49-F238E27FC236}">
                <a16:creationId xmlns:a16="http://schemas.microsoft.com/office/drawing/2014/main" id="{A0EF3EED-77DA-4AA7-B569-45BDA6511348}"/>
              </a:ext>
            </a:extLst>
          </p:cNvPr>
          <p:cNvPicPr>
            <a:picLocks noChangeAspect="1"/>
          </p:cNvPicPr>
          <p:nvPr/>
        </p:nvPicPr>
        <p:blipFill rotWithShape="1">
          <a:blip r:embed="rId6">
            <a:extLst>
              <a:ext uri="{28A0092B-C50C-407E-A947-70E740481C1C}">
                <a14:useLocalDpi xmlns:a14="http://schemas.microsoft.com/office/drawing/2010/main" val="0"/>
              </a:ext>
            </a:extLst>
          </a:blip>
          <a:srcRect l="10305" t="8543" r="4336" b="1"/>
          <a:stretch/>
        </p:blipFill>
        <p:spPr>
          <a:xfrm>
            <a:off x="20" y="10"/>
            <a:ext cx="12191980" cy="6857989"/>
          </a:xfrm>
          <a:prstGeom prst="rect">
            <a:avLst/>
          </a:prstGeom>
        </p:spPr>
      </p:pic>
      <p:sp>
        <p:nvSpPr>
          <p:cNvPr id="22" name="Rectangle 21">
            <a:extLst>
              <a:ext uri="{FF2B5EF4-FFF2-40B4-BE49-F238E27FC236}">
                <a16:creationId xmlns:a16="http://schemas.microsoft.com/office/drawing/2014/main" id="{037BACED-9574-4AAE-9D04-5100308350B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6"/>
            <a:ext cx="12192000" cy="2610465"/>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FA08BC01-A289-44B6-9133-2814052F97D2}"/>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25" name="Oval 24">
              <a:extLst>
                <a:ext uri="{FF2B5EF4-FFF2-40B4-BE49-F238E27FC236}">
                  <a16:creationId xmlns:a16="http://schemas.microsoft.com/office/drawing/2014/main" id="{A9CD65F9-B9FF-4981-AB43-F25748584E6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782EC907-6C80-4890-9ECB-3019DBC4DF72}"/>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ítulo 1">
            <a:extLst>
              <a:ext uri="{FF2B5EF4-FFF2-40B4-BE49-F238E27FC236}">
                <a16:creationId xmlns:a16="http://schemas.microsoft.com/office/drawing/2014/main" id="{6745E682-50B0-4620-8714-D4DA4CC5B79B}"/>
              </a:ext>
            </a:extLst>
          </p:cNvPr>
          <p:cNvSpPr>
            <a:spLocks noGrp="1"/>
          </p:cNvSpPr>
          <p:nvPr>
            <p:ph type="title"/>
          </p:nvPr>
        </p:nvSpPr>
        <p:spPr>
          <a:xfrm>
            <a:off x="1051560" y="4355692"/>
            <a:ext cx="9085940" cy="1472224"/>
          </a:xfrm>
        </p:spPr>
        <p:txBody>
          <a:bodyPr vert="horz" lIns="91440" tIns="45720" rIns="91440" bIns="45720" rtlCol="0" anchor="b">
            <a:normAutofit/>
          </a:bodyPr>
          <a:lstStyle/>
          <a:p>
            <a:pPr>
              <a:lnSpc>
                <a:spcPct val="80000"/>
              </a:lnSpc>
            </a:pPr>
            <a:r>
              <a:rPr lang="en-US" sz="5200" kern="1200" cap="all" baseline="0">
                <a:blipFill dpi="0" rotWithShape="1">
                  <a:blip r:embed="rId4">
                    <a:extLst/>
                  </a:blip>
                  <a:srcRect/>
                  <a:tile tx="6350" ty="-127000" sx="65000" sy="64000" flip="none" algn="tl"/>
                </a:blipFill>
                <a:latin typeface="+mj-lt"/>
                <a:ea typeface="+mj-ea"/>
                <a:cs typeface="+mj-cs"/>
              </a:rPr>
              <a:t>Function is a First-Class Citizen</a:t>
            </a:r>
          </a:p>
        </p:txBody>
      </p:sp>
    </p:spTree>
    <p:extLst>
      <p:ext uri="{BB962C8B-B14F-4D97-AF65-F5344CB8AC3E}">
        <p14:creationId xmlns:p14="http://schemas.microsoft.com/office/powerpoint/2010/main" val="1625067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ira">
  <a:themeElements>
    <a:clrScheme name="Tipo de Madei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ipo de Madei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i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TM03090434[[fn=Tipo de Madeira]]</Template>
  <TotalTime>1163</TotalTime>
  <Words>1015</Words>
  <Application>Microsoft Office PowerPoint</Application>
  <PresentationFormat>Widescreen</PresentationFormat>
  <Paragraphs>107</Paragraphs>
  <Slides>27</Slides>
  <Notes>12</Notes>
  <HiddenSlides>0</HiddenSlides>
  <MMClips>0</MMClips>
  <ScaleCrop>false</ScaleCrop>
  <HeadingPairs>
    <vt:vector size="8" baseType="variant">
      <vt:variant>
        <vt:lpstr>Fontes usadas</vt:lpstr>
      </vt:variant>
      <vt:variant>
        <vt:i4>5</vt:i4>
      </vt:variant>
      <vt:variant>
        <vt:lpstr>Tema</vt:lpstr>
      </vt:variant>
      <vt:variant>
        <vt:i4>1</vt:i4>
      </vt:variant>
      <vt:variant>
        <vt:lpstr>Servidores OLE inseridos</vt:lpstr>
      </vt:variant>
      <vt:variant>
        <vt:i4>1</vt:i4>
      </vt:variant>
      <vt:variant>
        <vt:lpstr>Títulos de slides</vt:lpstr>
      </vt:variant>
      <vt:variant>
        <vt:i4>27</vt:i4>
      </vt:variant>
    </vt:vector>
  </HeadingPairs>
  <TitlesOfParts>
    <vt:vector size="34" baseType="lpstr">
      <vt:lpstr>Calibri</vt:lpstr>
      <vt:lpstr>Rockwell</vt:lpstr>
      <vt:lpstr>Rockwell Condensed</vt:lpstr>
      <vt:lpstr>Rockwell Extra Bold</vt:lpstr>
      <vt:lpstr>Wingdings</vt:lpstr>
      <vt:lpstr>Tipo de Madeira</vt:lpstr>
      <vt:lpstr>Imagem de Bitmap</vt:lpstr>
      <vt:lpstr>Linguagens Funcionais</vt:lpstr>
      <vt:lpstr>Programação Funcional </vt:lpstr>
      <vt:lpstr>Evoluçao? Será?</vt:lpstr>
      <vt:lpstr>Não é moda, vamos ver um pouco de história</vt:lpstr>
      <vt:lpstr>Core da programação funcional</vt:lpstr>
      <vt:lpstr>Functions are pure</vt:lpstr>
      <vt:lpstr>Functions are pure</vt:lpstr>
      <vt:lpstr>FUNCTIONS ARE PURE</vt:lpstr>
      <vt:lpstr>Function is a First-Class Citizen</vt:lpstr>
      <vt:lpstr>Function is a First-Class Citizen</vt:lpstr>
      <vt:lpstr>Function is a First-Class Citizen</vt:lpstr>
      <vt:lpstr>immutability</vt:lpstr>
      <vt:lpstr>immutability</vt:lpstr>
      <vt:lpstr>IMMUTABILITY</vt:lpstr>
      <vt:lpstr>Apresentação do PowerPoint</vt:lpstr>
      <vt:lpstr>Recursion</vt:lpstr>
      <vt:lpstr>RECURSION</vt:lpstr>
      <vt:lpstr>Functions have Referential Transparency</vt:lpstr>
      <vt:lpstr>Functions have Referential Transparency</vt:lpstr>
      <vt:lpstr>Based on Lambda Calculus</vt:lpstr>
      <vt:lpstr>QUEM USA ISSO EM PRODUÇAO?</vt:lpstr>
      <vt:lpstr>Quem usa isso em produção?</vt:lpstr>
      <vt:lpstr>Quem usa isso em produção?</vt:lpstr>
      <vt:lpstr>QUEM USA ISSO EM PRODUÇAO?</vt:lpstr>
      <vt:lpstr>QUEM USA ISSO EM PRODUÇÃO</vt:lpstr>
      <vt:lpstr>Hands on – pra dar uma animada Immutability Principle C#</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Linguagens Funcionais</dc:title>
  <dc:creator>Rodrigo Sabino</dc:creator>
  <cp:lastModifiedBy>Rodrigo Sabino</cp:lastModifiedBy>
  <cp:revision>5</cp:revision>
  <dcterms:created xsi:type="dcterms:W3CDTF">2017-12-06T01:47:38Z</dcterms:created>
  <dcterms:modified xsi:type="dcterms:W3CDTF">2017-12-08T16:14:20Z</dcterms:modified>
</cp:coreProperties>
</file>