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62" r:id="rId9"/>
    <p:sldId id="259" r:id="rId10"/>
    <p:sldId id="284" r:id="rId11"/>
    <p:sldId id="261" r:id="rId12"/>
    <p:sldId id="268" r:id="rId13"/>
    <p:sldId id="286" r:id="rId14"/>
    <p:sldId id="272" r:id="rId15"/>
    <p:sldId id="287" r:id="rId16"/>
    <p:sldId id="269" r:id="rId17"/>
    <p:sldId id="270" r:id="rId18"/>
    <p:sldId id="292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46EF1B5-24A8-48A4-8D08-B04362FDC0A8}">
  <a:tblStyle styleId="{F46EF1B5-24A8-48A4-8D08-B04362FDC0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630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2" y="6461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2" y="4175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299" cy="282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1KvcprNkb4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436150" y="1991850"/>
            <a:ext cx="4271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Internet das Coisas</a:t>
            </a:r>
            <a:endParaRPr lang="e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411510"/>
            <a:ext cx="8856984" cy="4392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411511"/>
            <a:ext cx="8856983" cy="4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Dados</a:t>
            </a:r>
            <a:endParaRPr lang="en" b="1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3087902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Grande quantidade de dados gerada.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Data centers processarão os dados</a:t>
            </a:r>
            <a:r>
              <a:rPr lang="en" sz="2400" dirty="0" smtClean="0"/>
              <a:t>.</a:t>
            </a:r>
          </a:p>
          <a:p>
            <a:pPr marL="76200" lvl="0" rtl="0">
              <a:spcBef>
                <a:spcPts val="0"/>
              </a:spcBef>
              <a:buSzPct val="100000"/>
              <a:buNone/>
            </a:pPr>
            <a:endParaRPr lang="en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141093" y="1563638"/>
            <a:ext cx="38884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buSzPct val="100000"/>
            </a:pPr>
            <a:r>
              <a:rPr lang="en" sz="2400" dirty="0"/>
              <a:t>A maioria dos dados são gerados por nós.</a:t>
            </a:r>
          </a:p>
          <a:p>
            <a:pPr marL="457200" lvl="0" indent="-381000">
              <a:buSzPct val="100000"/>
            </a:pPr>
            <a:r>
              <a:rPr lang="en" sz="2400" dirty="0"/>
              <a:t>O ser humano possui limites no seu tempo, atenção e precisão, ou seja, somos ruins em captar dados.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Coisa?</a:t>
            </a:r>
            <a:endParaRPr lang="en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26" y="1203598"/>
            <a:ext cx="5664212" cy="368173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927226" y="1203598"/>
            <a:ext cx="5664212" cy="368173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71600" y="137125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Qualquer coisa.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1679030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Distingui-las uma das outras através de IP.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88790" y="2417693"/>
            <a:ext cx="1584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Sentir o mundo a partir de sensores e gerar informações úteis.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43608" y="3587244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Monitorar e/ou controlar a qualquer hora e em lugar.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Conexão</a:t>
            </a:r>
            <a:endParaRPr lang="en" b="1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2G: Mensagens de texto.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3G: Troca de arquivos de mídia.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4G: Primeiro sistema a não diferenciar voz de dados; Muito consumo de vídeo.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5G: Latência ultrabaixa entre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9403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 rot="-152142">
            <a:off x="1343590" y="2090023"/>
            <a:ext cx="1552545" cy="1596971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latin typeface="Sniglet"/>
                <a:ea typeface="Sniglet"/>
                <a:cs typeface="Sniglet"/>
                <a:sym typeface="Sniglet"/>
              </a:rPr>
              <a:t>M2M</a:t>
            </a:r>
            <a:endParaRPr lang="en"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4" name="Shape 194"/>
          <p:cNvSpPr/>
          <p:nvPr/>
        </p:nvSpPr>
        <p:spPr>
          <a:xfrm rot="-151954">
            <a:off x="2590484" y="1998558"/>
            <a:ext cx="1764488" cy="1610012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latin typeface="Sniglet"/>
                <a:ea typeface="Sniglet"/>
                <a:cs typeface="Sniglet"/>
                <a:sym typeface="Sniglet"/>
              </a:rPr>
              <a:t>Big Data</a:t>
            </a:r>
            <a:endParaRPr lang="en"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5" name="Shape 195"/>
          <p:cNvSpPr/>
          <p:nvPr/>
        </p:nvSpPr>
        <p:spPr>
          <a:xfrm rot="-151954">
            <a:off x="4101341" y="1944141"/>
            <a:ext cx="1912119" cy="1553835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latin typeface="Sniglet"/>
                <a:ea typeface="Sniglet"/>
                <a:cs typeface="Sniglet"/>
                <a:sym typeface="Sniglet"/>
              </a:rPr>
              <a:t>Cloud</a:t>
            </a:r>
            <a:endParaRPr lang="en"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Seta circular 7"/>
          <p:cNvSpPr/>
          <p:nvPr/>
        </p:nvSpPr>
        <p:spPr>
          <a:xfrm>
            <a:off x="3248573" y="1203598"/>
            <a:ext cx="1925064" cy="221604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hape 194"/>
          <p:cNvSpPr/>
          <p:nvPr/>
        </p:nvSpPr>
        <p:spPr>
          <a:xfrm rot="-151954">
            <a:off x="5758838" y="1860888"/>
            <a:ext cx="1764488" cy="1610012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latin typeface="Sniglet"/>
                <a:ea typeface="Sniglet"/>
                <a:cs typeface="Sniglet"/>
                <a:sym typeface="Sniglet"/>
              </a:rPr>
              <a:t>SDN</a:t>
            </a:r>
            <a:endParaRPr lang="en"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" name="Seta circular 1"/>
          <p:cNvSpPr/>
          <p:nvPr/>
        </p:nvSpPr>
        <p:spPr>
          <a:xfrm>
            <a:off x="1309023" y="1323421"/>
            <a:ext cx="1925064" cy="221604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4 grandes tópicos</a:t>
            </a:r>
            <a:endParaRPr lang="en" b="1" dirty="0"/>
          </a:p>
        </p:txBody>
      </p:sp>
      <p:sp>
        <p:nvSpPr>
          <p:cNvPr id="9" name="Seta circular 8"/>
          <p:cNvSpPr/>
          <p:nvPr/>
        </p:nvSpPr>
        <p:spPr>
          <a:xfrm>
            <a:off x="5057400" y="1059582"/>
            <a:ext cx="1925064" cy="221604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eta em curva para baixo 3"/>
          <p:cNvSpPr/>
          <p:nvPr/>
        </p:nvSpPr>
        <p:spPr>
          <a:xfrm rot="10800000">
            <a:off x="5143143" y="3304864"/>
            <a:ext cx="1601276" cy="8773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em curva para baixo 11"/>
          <p:cNvSpPr/>
          <p:nvPr/>
        </p:nvSpPr>
        <p:spPr>
          <a:xfrm rot="10800000">
            <a:off x="3234087" y="3419640"/>
            <a:ext cx="1601276" cy="8773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 em curva para baixo 12"/>
          <p:cNvSpPr/>
          <p:nvPr/>
        </p:nvSpPr>
        <p:spPr>
          <a:xfrm rot="10800000">
            <a:off x="1470917" y="3438715"/>
            <a:ext cx="1601276" cy="8773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331862"/>
            <a:ext cx="4315064" cy="469158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7" y="331862"/>
            <a:ext cx="4308937" cy="468052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7432"/>
            <a:ext cx="4372526" cy="297644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716016" y="1127432"/>
            <a:ext cx="4372526" cy="29764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 rot="161729">
            <a:off x="913577" y="1512493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pt-BR" b="1" dirty="0"/>
              <a:t>Mas será que queremos gerar tudo isso de dados e que 100% disso será útil de verdade?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9662"/>
            <a:ext cx="3819327" cy="2585477"/>
          </a:xfrm>
          <a:prstGeom prst="rect">
            <a:avLst/>
          </a:prstGeom>
        </p:spPr>
      </p:pic>
      <p:sp>
        <p:nvSpPr>
          <p:cNvPr id="3" name="Triângulo isósceles 2"/>
          <p:cNvSpPr/>
          <p:nvPr/>
        </p:nvSpPr>
        <p:spPr>
          <a:xfrm>
            <a:off x="3995935" y="1780803"/>
            <a:ext cx="3819327" cy="2585477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1KvcprNkb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5576" y="627534"/>
            <a:ext cx="7528836" cy="4234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Conclusão</a:t>
            </a:r>
            <a:endParaRPr lang="en" b="1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43608" y="1347614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SzPct val="100000"/>
              <a:buNone/>
            </a:pPr>
            <a:r>
              <a:rPr lang="en" sz="2400" dirty="0" smtClean="0"/>
              <a:t>Tudo emite uma grande quantidade de dados. O IoT veio mudar nossa realidade, porque agora tudo tem inteligência e esta interconectado, tendo mais acesso à informação.</a:t>
            </a:r>
          </a:p>
          <a:p>
            <a:pPr marL="76200" lvl="0" rtl="0">
              <a:spcBef>
                <a:spcPts val="0"/>
              </a:spcBef>
              <a:buSzPct val="100000"/>
              <a:buNone/>
            </a:pPr>
            <a:r>
              <a:rPr lang="en" sz="2400" dirty="0" smtClean="0"/>
              <a:t>Transformar os dados em sabedoria.</a:t>
            </a:r>
          </a:p>
          <a:p>
            <a:pPr marL="76200" lvl="0" rtl="0">
              <a:spcBef>
                <a:spcPts val="0"/>
              </a:spcBef>
              <a:buSzPct val="100000"/>
              <a:buNone/>
            </a:pPr>
            <a:r>
              <a:rPr lang="en" sz="2400" dirty="0" smtClean="0"/>
              <a:t>Perceber os padrões de todos esses dados e tornar a sociedade mais eficiente.</a:t>
            </a:r>
          </a:p>
          <a:p>
            <a:pPr marL="76200" lvl="0" rtl="0">
              <a:spcBef>
                <a:spcPts val="0"/>
              </a:spcBef>
              <a:buSzPct val="100000"/>
              <a:buNone/>
            </a:pPr>
            <a:r>
              <a:rPr lang="en" sz="2400" smtClean="0"/>
              <a:t>Novos Insights.</a:t>
            </a:r>
            <a:endParaRPr lang="en" sz="2400" dirty="0" smtClean="0"/>
          </a:p>
        </p:txBody>
      </p:sp>
    </p:spTree>
    <p:extLst>
      <p:ext uri="{BB962C8B-B14F-4D97-AF65-F5344CB8AC3E}">
        <p14:creationId xmlns:p14="http://schemas.microsoft.com/office/powerpoint/2010/main" val="6993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ctrTitle" idx="4294967295"/>
          </p:nvPr>
        </p:nvSpPr>
        <p:spPr>
          <a:xfrm>
            <a:off x="683568" y="3579862"/>
            <a:ext cx="669032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 dirty="0" smtClean="0">
                <a:solidFill>
                  <a:srgbClr val="FFFFFF"/>
                </a:solidFill>
              </a:rPr>
              <a:t>Obrigado</a:t>
            </a:r>
            <a:endParaRPr lang="en" sz="12000" dirty="0">
              <a:solidFill>
                <a:srgbClr val="FFFFFF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452211" y="1206813"/>
            <a:ext cx="1134976" cy="11349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 rot="161729">
            <a:off x="985585" y="720404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INTERNET DAS COISAS</a:t>
            </a:r>
            <a:endParaRPr lang="en" b="1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917575" y="1474250"/>
            <a:ext cx="3153600" cy="269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rgbClr val="000000"/>
                </a:solidFill>
              </a:rPr>
              <a:t>A internet das coisas desponta como uma evolução da internet e um novo paradigma tecnológico, social, cultural e digital.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252125" y="1474250"/>
            <a:ext cx="3974400" cy="269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</a:rPr>
              <a:t>A internet das coisas revolucionará os modelos de negócios e a interação da sociedade com o meio ambiente, por meio de objetos físicos e virtuais, em que esses limites se tornam cada vez mais tênues.</a:t>
            </a:r>
            <a:endParaRPr lang="en" sz="2000" dirty="0">
              <a:solidFill>
                <a:srgbClr val="000000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179512" y="1275606"/>
            <a:ext cx="3449960" cy="34822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</a:rPr>
              <a:t>Vivemos em um mundo extremamente conectado, onde o digital e o físico estão se fundindo em torno de objetos do dia-a-dia.</a:t>
            </a:r>
            <a:endParaRPr lang="en" sz="1800" b="1" dirty="0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39502"/>
            <a:ext cx="5237313" cy="406549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707904" y="339502"/>
            <a:ext cx="5231633" cy="40654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BR" dirty="0"/>
              <a:t>Em 1990 John </a:t>
            </a:r>
            <a:r>
              <a:rPr lang="pt-BR" dirty="0" err="1"/>
              <a:t>Romkey</a:t>
            </a:r>
            <a:r>
              <a:rPr lang="pt-BR" dirty="0"/>
              <a:t> criou o primeiro dispositivo em internet das coisas. Esse autor criou uma torradeira que poderia ser ligada e desligada pela internet. 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História</a:t>
            </a:r>
            <a:endParaRPr lang="en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9622"/>
            <a:ext cx="3629868" cy="254090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355976" y="1419622"/>
            <a:ext cx="3629868" cy="25409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0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História</a:t>
            </a:r>
            <a:endParaRPr lang="en" b="1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BR" dirty="0"/>
              <a:t>Em 1991, </a:t>
            </a:r>
            <a:r>
              <a:rPr lang="pt-BR" dirty="0" err="1"/>
              <a:t>Weiseir</a:t>
            </a:r>
            <a:r>
              <a:rPr lang="pt-BR" dirty="0"/>
              <a:t> escreveu o artigo “The Computer for </a:t>
            </a:r>
            <a:r>
              <a:rPr lang="pt-BR" dirty="0" err="1"/>
              <a:t>the</a:t>
            </a:r>
            <a:r>
              <a:rPr lang="pt-BR" dirty="0"/>
              <a:t> 21st </a:t>
            </a:r>
            <a:r>
              <a:rPr lang="pt-BR" dirty="0" err="1"/>
              <a:t>Century</a:t>
            </a:r>
            <a:r>
              <a:rPr lang="pt-BR" dirty="0"/>
              <a:t>”, que aborda o futuro da internet das coisas</a:t>
            </a:r>
            <a:r>
              <a:rPr lang="pt-BR" dirty="0" smtClean="0"/>
              <a:t>.</a:t>
            </a:r>
            <a:endParaRPr lang="en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2"/>
          </p:nvPr>
        </p:nvSpPr>
        <p:spPr>
          <a:xfrm>
            <a:off x="3099968" y="1457820"/>
            <a:ext cx="2840184" cy="2822700"/>
          </a:xfrm>
        </p:spPr>
        <p:txBody>
          <a:bodyPr/>
          <a:lstStyle/>
          <a:p>
            <a:r>
              <a:rPr lang="pt-BR" b="1" dirty="0"/>
              <a:t> </a:t>
            </a:r>
            <a:r>
              <a:rPr lang="pt-BR" b="1" dirty="0" smtClean="0"/>
              <a:t>Computação ubíqua.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75420"/>
            <a:ext cx="2006016" cy="28803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940152" y="1375420"/>
            <a:ext cx="2006016" cy="28803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2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161682">
            <a:off x="977419" y="1056305"/>
            <a:ext cx="4938961" cy="7601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/>
              <a:t>RFID</a:t>
            </a:r>
            <a:endParaRPr lang="en" sz="4800" b="1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99592" y="2089369"/>
            <a:ext cx="2512812" cy="126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BR" sz="1400" dirty="0"/>
              <a:t>Após 1999, a tecnologia RFID se destacou, sobretudo nas aplicações de cadeia de abastecimento. </a:t>
            </a:r>
            <a:endParaRPr lang="en" sz="1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35646"/>
            <a:ext cx="5587243" cy="208823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419872" y="1635646"/>
            <a:ext cx="5587243" cy="20882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0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043608" y="1419622"/>
            <a:ext cx="3396300" cy="26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BR" dirty="0"/>
              <a:t>Em 2005, </a:t>
            </a:r>
            <a:r>
              <a:rPr lang="pt-BR" dirty="0" err="1"/>
              <a:t>WallMart</a:t>
            </a:r>
            <a:r>
              <a:rPr lang="pt-BR" dirty="0"/>
              <a:t> e o Departamento de Defesa dos Estados Unidos exigiram que os fornecedores utilizassem as etiquetas RFID nos </a:t>
            </a:r>
            <a:r>
              <a:rPr lang="pt-BR" dirty="0" err="1"/>
              <a:t>paletes</a:t>
            </a:r>
            <a:r>
              <a:rPr lang="pt-BR" dirty="0"/>
              <a:t> de seus produtos para o controle do estoque.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História</a:t>
            </a:r>
            <a:endParaRPr lang="en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3" y="1851670"/>
            <a:ext cx="2398267" cy="158417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4716016" y="1311610"/>
            <a:ext cx="2952328" cy="266429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395536" y="2688763"/>
            <a:ext cx="2736304" cy="1296144"/>
          </a:xfrm>
          <a:prstGeom prst="wedgeRoundRectCallout">
            <a:avLst>
              <a:gd name="adj1" fmla="val -36860"/>
              <a:gd name="adj2" fmla="val 761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Shape 98"/>
          <p:cNvSpPr txBox="1">
            <a:spLocks noGrp="1"/>
          </p:cNvSpPr>
          <p:nvPr>
            <p:ph type="ctrTitle" idx="4294967295"/>
          </p:nvPr>
        </p:nvSpPr>
        <p:spPr>
          <a:xfrm>
            <a:off x="107504" y="195486"/>
            <a:ext cx="3672408" cy="151216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solidFill>
                  <a:srgbClr val="FAD900"/>
                </a:solidFill>
              </a:rPr>
              <a:t>Atualmente há mais dispositivos conectados a internet do que pessoas vivendo neste momento.</a:t>
            </a:r>
            <a:endParaRPr lang="en" sz="6600" b="1" dirty="0">
              <a:solidFill>
                <a:srgbClr val="FAD9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318927" y="1563638"/>
            <a:ext cx="5696237" cy="309634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859782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Estima-se que até 2020 mais de 50 </a:t>
            </a:r>
            <a:r>
              <a:rPr lang="pt-BR" dirty="0" err="1" smtClean="0">
                <a:solidFill>
                  <a:schemeClr val="tx1"/>
                </a:solidFill>
              </a:rPr>
              <a:t>biilhões</a:t>
            </a:r>
            <a:r>
              <a:rPr lang="pt-BR" dirty="0" smtClean="0">
                <a:solidFill>
                  <a:schemeClr val="tx1"/>
                </a:solidFill>
              </a:rPr>
              <a:t>  de dispositivos estarão conectados a internet e uns com os outros.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28" y="1563638"/>
            <a:ext cx="5696237" cy="3056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11510"/>
            <a:ext cx="8928992" cy="446449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7504" y="411510"/>
            <a:ext cx="8928992" cy="44644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429</Words>
  <Application>Microsoft Office PowerPoint</Application>
  <PresentationFormat>Apresentação na tela (16:9)</PresentationFormat>
  <Paragraphs>44</Paragraphs>
  <Slides>19</Slides>
  <Notes>19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Jachimo template</vt:lpstr>
      <vt:lpstr>Internet das Coisas</vt:lpstr>
      <vt:lpstr>INTERNET DAS COISAS</vt:lpstr>
      <vt:lpstr>Apresentação do PowerPoint</vt:lpstr>
      <vt:lpstr>História</vt:lpstr>
      <vt:lpstr>História</vt:lpstr>
      <vt:lpstr>RFID</vt:lpstr>
      <vt:lpstr>História</vt:lpstr>
      <vt:lpstr>Atualmente há mais dispositivos conectados a internet do que pessoas vivendo neste momento.</vt:lpstr>
      <vt:lpstr>Apresentação do PowerPoint</vt:lpstr>
      <vt:lpstr>Apresentação do PowerPoint</vt:lpstr>
      <vt:lpstr>Dados</vt:lpstr>
      <vt:lpstr>Coisa?</vt:lpstr>
      <vt:lpstr>Conexão</vt:lpstr>
      <vt:lpstr>4 grandes tópicos</vt:lpstr>
      <vt:lpstr>Apresentação do PowerPoint</vt:lpstr>
      <vt:lpstr>Mas será que queremos gerar tudo isso de dados e que 100% disso será útil de verdade?</vt:lpstr>
      <vt:lpstr>Apresentação do PowerPoint</vt:lpstr>
      <vt:lpstr>Conclusão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das Coisas</dc:title>
  <dc:creator>Matheus Rodrigues Dutra</dc:creator>
  <cp:lastModifiedBy>Matheus Rodrigues Dutra</cp:lastModifiedBy>
  <cp:revision>25</cp:revision>
  <dcterms:modified xsi:type="dcterms:W3CDTF">2017-09-28T19:26:21Z</dcterms:modified>
</cp:coreProperties>
</file>