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sldIdLst>
    <p:sldId id="256" r:id="rId7"/>
    <p:sldId id="261" r:id="rId8"/>
    <p:sldId id="289" r:id="rId9"/>
    <p:sldId id="257" r:id="rId10"/>
    <p:sldId id="258" r:id="rId11"/>
    <p:sldId id="260" r:id="rId12"/>
    <p:sldId id="283" r:id="rId13"/>
    <p:sldId id="287" r:id="rId14"/>
    <p:sldId id="285" r:id="rId15"/>
    <p:sldId id="281" r:id="rId16"/>
    <p:sldId id="264" r:id="rId17"/>
    <p:sldId id="262" r:id="rId18"/>
    <p:sldId id="263" r:id="rId19"/>
    <p:sldId id="280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88" r:id="rId29"/>
    <p:sldId id="274" r:id="rId30"/>
    <p:sldId id="275" r:id="rId31"/>
    <p:sldId id="276" r:id="rId32"/>
    <p:sldId id="277" r:id="rId33"/>
    <p:sldId id="278" r:id="rId34"/>
    <p:sldId id="282" r:id="rId35"/>
    <p:sldId id="290" r:id="rId36"/>
    <p:sldId id="259" r:id="rId37"/>
  </p:sldIdLst>
  <p:sldSz cx="12192000" cy="6858000"/>
  <p:notesSz cx="6845300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E0C264-7956-4407-A7BA-4D6F8978234B}" v="13" dt="2020-05-19T18:53:19.314"/>
    <p1510:client id="{24024FA0-6935-4C85-A676-6A4152448A86}" v="1032" dt="2020-05-19T21:31:31.311"/>
    <p1510:client id="{2AAA34EB-453B-468C-9F66-8A42F249890D}" v="4" dt="2020-05-19T23:19:02.145"/>
    <p1510:client id="{4CAC47C8-7A15-43BC-A4FD-D5EF12CEB5C0}" v="218" dt="2020-05-19T01:16:57.373"/>
    <p1510:client id="{5F8AD498-972A-4799-BECE-84995184B0D9}" v="5" dt="2020-05-21T20:17:38.282"/>
    <p1510:client id="{6C64D856-AEA9-4061-A762-FB40A0CA7B9E}" v="792" dt="2020-05-19T03:12:48.446"/>
    <p1510:client id="{A7413F51-C8FC-4621-BE33-5AB6D57EBCA2}" v="93" dt="2020-05-28T15:09:08.813"/>
    <p1510:client id="{B3DC76B1-4F41-4616-934F-A6DB225AE4F9}" v="39" dt="2020-05-21T21:07:00.245"/>
    <p1510:client id="{C4C7EE27-ED96-452F-B7A5-1230CC3935D3}" v="2418" dt="2020-05-18T21:34:53.6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viewProps" Target="viewProps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microsoft.com/office/2016/11/relationships/changesInfo" Target="changesInfos/changesInfo1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microsoft.com/office/2015/10/relationships/revisionInfo" Target="revisionInfo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4CAC47C8-7A15-43BC-A4FD-D5EF12CEB5C0}"/>
    <pc:docChg chg="addSld modSld sldOrd">
      <pc:chgData name="" userId="" providerId="" clId="Web-{4CAC47C8-7A15-43BC-A4FD-D5EF12CEB5C0}" dt="2020-05-19T01:16:57.373" v="205" actId="20577"/>
      <pc:docMkLst>
        <pc:docMk/>
      </pc:docMkLst>
      <pc:sldChg chg="modSp">
        <pc:chgData name="" userId="" providerId="" clId="Web-{4CAC47C8-7A15-43BC-A4FD-D5EF12CEB5C0}" dt="2020-05-19T01:02:44.401" v="1" actId="20577"/>
        <pc:sldMkLst>
          <pc:docMk/>
          <pc:sldMk cId="1275878680" sldId="266"/>
        </pc:sldMkLst>
        <pc:spChg chg="mod">
          <ac:chgData name="" userId="" providerId="" clId="Web-{4CAC47C8-7A15-43BC-A4FD-D5EF12CEB5C0}" dt="2020-05-19T01:02:44.401" v="1" actId="20577"/>
          <ac:spMkLst>
            <pc:docMk/>
            <pc:sldMk cId="1275878680" sldId="266"/>
            <ac:spMk id="260" creationId="{00000000-0000-0000-0000-000000000000}"/>
          </ac:spMkLst>
        </pc:spChg>
      </pc:sldChg>
      <pc:sldChg chg="modSp">
        <pc:chgData name="" userId="" providerId="" clId="Web-{4CAC47C8-7A15-43BC-A4FD-D5EF12CEB5C0}" dt="2020-05-19T01:10:38.622" v="128" actId="20577"/>
        <pc:sldMkLst>
          <pc:docMk/>
          <pc:sldMk cId="2980491407" sldId="272"/>
        </pc:sldMkLst>
        <pc:spChg chg="mod">
          <ac:chgData name="" userId="" providerId="" clId="Web-{4CAC47C8-7A15-43BC-A4FD-D5EF12CEB5C0}" dt="2020-05-19T01:10:38.622" v="128" actId="20577"/>
          <ac:spMkLst>
            <pc:docMk/>
            <pc:sldMk cId="2980491407" sldId="272"/>
            <ac:spMk id="258" creationId="{00000000-0000-0000-0000-000000000000}"/>
          </ac:spMkLst>
        </pc:spChg>
      </pc:sldChg>
      <pc:sldChg chg="addSp delSp modSp add replId">
        <pc:chgData name="" userId="" providerId="" clId="Web-{4CAC47C8-7A15-43BC-A4FD-D5EF12CEB5C0}" dt="2020-05-19T01:10:19.153" v="119" actId="1076"/>
        <pc:sldMkLst>
          <pc:docMk/>
          <pc:sldMk cId="2121167491" sldId="273"/>
        </pc:sldMkLst>
        <pc:spChg chg="add mod">
          <ac:chgData name="" userId="" providerId="" clId="Web-{4CAC47C8-7A15-43BC-A4FD-D5EF12CEB5C0}" dt="2020-05-19T01:10:19.137" v="117" actId="1076"/>
          <ac:spMkLst>
            <pc:docMk/>
            <pc:sldMk cId="2121167491" sldId="273"/>
            <ac:spMk id="5" creationId="{2156F530-CFF2-4C10-9B06-F12EC3CC7A09}"/>
          </ac:spMkLst>
        </pc:spChg>
        <pc:spChg chg="add mod">
          <ac:chgData name="" userId="" providerId="" clId="Web-{4CAC47C8-7A15-43BC-A4FD-D5EF12CEB5C0}" dt="2020-05-19T01:10:19.137" v="116" actId="1076"/>
          <ac:spMkLst>
            <pc:docMk/>
            <pc:sldMk cId="2121167491" sldId="273"/>
            <ac:spMk id="10" creationId="{91BEAD25-CA7A-4BE8-8C47-4CFB6DF489E2}"/>
          </ac:spMkLst>
        </pc:spChg>
        <pc:spChg chg="mod">
          <ac:chgData name="" userId="" providerId="" clId="Web-{4CAC47C8-7A15-43BC-A4FD-D5EF12CEB5C0}" dt="2020-05-19T01:03:45.573" v="8" actId="20577"/>
          <ac:spMkLst>
            <pc:docMk/>
            <pc:sldMk cId="2121167491" sldId="273"/>
            <ac:spMk id="258" creationId="{00000000-0000-0000-0000-000000000000}"/>
          </ac:spMkLst>
        </pc:spChg>
        <pc:spChg chg="mod">
          <ac:chgData name="" userId="" providerId="" clId="Web-{4CAC47C8-7A15-43BC-A4FD-D5EF12CEB5C0}" dt="2020-05-19T01:10:05.934" v="115" actId="20577"/>
          <ac:spMkLst>
            <pc:docMk/>
            <pc:sldMk cId="2121167491" sldId="273"/>
            <ac:spMk id="260" creationId="{00000000-0000-0000-0000-000000000000}"/>
          </ac:spMkLst>
        </pc:spChg>
        <pc:picChg chg="add mod">
          <ac:chgData name="" userId="" providerId="" clId="Web-{4CAC47C8-7A15-43BC-A4FD-D5EF12CEB5C0}" dt="2020-05-19T01:10:19.153" v="119" actId="1076"/>
          <ac:picMkLst>
            <pc:docMk/>
            <pc:sldMk cId="2121167491" sldId="273"/>
            <ac:picMk id="2" creationId="{C1A27C4F-9600-4350-9AB7-09FD56269419}"/>
          </ac:picMkLst>
        </pc:picChg>
        <pc:picChg chg="del">
          <ac:chgData name="" userId="" providerId="" clId="Web-{4CAC47C8-7A15-43BC-A4FD-D5EF12CEB5C0}" dt="2020-05-19T01:03:47.964" v="9"/>
          <ac:picMkLst>
            <pc:docMk/>
            <pc:sldMk cId="2121167491" sldId="273"/>
            <ac:picMk id="3" creationId="{5744B694-477E-4EF3-B5D5-AB11F66BCF96}"/>
          </ac:picMkLst>
        </pc:picChg>
        <pc:picChg chg="add mod">
          <ac:chgData name="" userId="" providerId="" clId="Web-{4CAC47C8-7A15-43BC-A4FD-D5EF12CEB5C0}" dt="2020-05-19T01:10:19.153" v="118" actId="1076"/>
          <ac:picMkLst>
            <pc:docMk/>
            <pc:sldMk cId="2121167491" sldId="273"/>
            <ac:picMk id="4" creationId="{82AE4D90-CB4E-490B-AED1-0F39951740D8}"/>
          </ac:picMkLst>
        </pc:picChg>
      </pc:sldChg>
      <pc:sldChg chg="delSp modSp add ord replId">
        <pc:chgData name="" userId="" providerId="" clId="Web-{4CAC47C8-7A15-43BC-A4FD-D5EF12CEB5C0}" dt="2020-05-19T01:16:57.373" v="205" actId="20577"/>
        <pc:sldMkLst>
          <pc:docMk/>
          <pc:sldMk cId="1864521528" sldId="274"/>
        </pc:sldMkLst>
        <pc:spChg chg="mod">
          <ac:chgData name="" userId="" providerId="" clId="Web-{4CAC47C8-7A15-43BC-A4FD-D5EF12CEB5C0}" dt="2020-05-19T01:15:20.185" v="136" actId="20577"/>
          <ac:spMkLst>
            <pc:docMk/>
            <pc:sldMk cId="1864521528" sldId="274"/>
            <ac:spMk id="258" creationId="{00000000-0000-0000-0000-000000000000}"/>
          </ac:spMkLst>
        </pc:spChg>
        <pc:spChg chg="mod">
          <ac:chgData name="" userId="" providerId="" clId="Web-{4CAC47C8-7A15-43BC-A4FD-D5EF12CEB5C0}" dt="2020-05-19T01:16:57.373" v="205" actId="20577"/>
          <ac:spMkLst>
            <pc:docMk/>
            <pc:sldMk cId="1864521528" sldId="274"/>
            <ac:spMk id="260" creationId="{00000000-0000-0000-0000-000000000000}"/>
          </ac:spMkLst>
        </pc:spChg>
        <pc:picChg chg="del">
          <ac:chgData name="" userId="" providerId="" clId="Web-{4CAC47C8-7A15-43BC-A4FD-D5EF12CEB5C0}" dt="2020-05-19T01:15:28.498" v="137"/>
          <ac:picMkLst>
            <pc:docMk/>
            <pc:sldMk cId="1864521528" sldId="274"/>
            <ac:picMk id="3" creationId="{5744B694-477E-4EF3-B5D5-AB11F66BCF96}"/>
          </ac:picMkLst>
        </pc:picChg>
      </pc:sldChg>
    </pc:docChg>
  </pc:docChgLst>
  <pc:docChgLst>
    <pc:chgData clId="Web-{5F8AD498-972A-4799-BECE-84995184B0D9}"/>
    <pc:docChg chg="modSld">
      <pc:chgData name="" userId="" providerId="" clId="Web-{5F8AD498-972A-4799-BECE-84995184B0D9}" dt="2020-05-21T20:17:38.282" v="3" actId="14100"/>
      <pc:docMkLst>
        <pc:docMk/>
      </pc:docMkLst>
      <pc:sldChg chg="addSp modSp">
        <pc:chgData name="" userId="" providerId="" clId="Web-{5F8AD498-972A-4799-BECE-84995184B0D9}" dt="2020-05-21T20:17:38.282" v="3" actId="14100"/>
        <pc:sldMkLst>
          <pc:docMk/>
          <pc:sldMk cId="3863670084" sldId="287"/>
        </pc:sldMkLst>
        <pc:picChg chg="add mod">
          <ac:chgData name="" userId="" providerId="" clId="Web-{5F8AD498-972A-4799-BECE-84995184B0D9}" dt="2020-05-21T20:17:38.282" v="3" actId="14100"/>
          <ac:picMkLst>
            <pc:docMk/>
            <pc:sldMk cId="3863670084" sldId="287"/>
            <ac:picMk id="2" creationId="{8F2DF2E2-9FAB-45EA-B52A-1A8C8E31B7C3}"/>
          </ac:picMkLst>
        </pc:picChg>
        <pc:picChg chg="mod">
          <ac:chgData name="" userId="" providerId="" clId="Web-{5F8AD498-972A-4799-BECE-84995184B0D9}" dt="2020-05-21T20:17:34.673" v="2" actId="14100"/>
          <ac:picMkLst>
            <pc:docMk/>
            <pc:sldMk cId="3863670084" sldId="287"/>
            <ac:picMk id="4" creationId="{820A4FB5-A140-451B-9D30-77F52ED502B6}"/>
          </ac:picMkLst>
        </pc:picChg>
      </pc:sldChg>
    </pc:docChg>
  </pc:docChgLst>
  <pc:docChgLst>
    <pc:chgData clId="Web-{6C64D856-AEA9-4061-A762-FB40A0CA7B9E}"/>
    <pc:docChg chg="addSld delSld modSld sldOrd">
      <pc:chgData name="" userId="" providerId="" clId="Web-{6C64D856-AEA9-4061-A762-FB40A0CA7B9E}" dt="2020-05-19T03:12:48.446" v="758" actId="20577"/>
      <pc:docMkLst>
        <pc:docMk/>
      </pc:docMkLst>
      <pc:sldChg chg="modSp">
        <pc:chgData name="" userId="" providerId="" clId="Web-{6C64D856-AEA9-4061-A762-FB40A0CA7B9E}" dt="2020-05-19T03:12:48.446" v="758" actId="20577"/>
        <pc:sldMkLst>
          <pc:docMk/>
          <pc:sldMk cId="1785625506" sldId="262"/>
        </pc:sldMkLst>
        <pc:spChg chg="mod">
          <ac:chgData name="" userId="" providerId="" clId="Web-{6C64D856-AEA9-4061-A762-FB40A0CA7B9E}" dt="2020-05-19T03:12:48.446" v="758" actId="20577"/>
          <ac:spMkLst>
            <pc:docMk/>
            <pc:sldMk cId="1785625506" sldId="262"/>
            <ac:spMk id="8" creationId="{509965B9-2607-4D07-9BB0-43AFA96CB993}"/>
          </ac:spMkLst>
        </pc:spChg>
      </pc:sldChg>
      <pc:sldChg chg="modSp">
        <pc:chgData name="" userId="" providerId="" clId="Web-{6C64D856-AEA9-4061-A762-FB40A0CA7B9E}" dt="2020-05-19T02:43:38.908" v="523" actId="20577"/>
        <pc:sldMkLst>
          <pc:docMk/>
          <pc:sldMk cId="3860204286" sldId="264"/>
        </pc:sldMkLst>
        <pc:spChg chg="mod">
          <ac:chgData name="" userId="" providerId="" clId="Web-{6C64D856-AEA9-4061-A762-FB40A0CA7B9E}" dt="2020-05-19T02:43:38.908" v="523" actId="20577"/>
          <ac:spMkLst>
            <pc:docMk/>
            <pc:sldMk cId="3860204286" sldId="264"/>
            <ac:spMk id="260" creationId="{00000000-0000-0000-0000-000000000000}"/>
          </ac:spMkLst>
        </pc:spChg>
      </pc:sldChg>
      <pc:sldChg chg="del">
        <pc:chgData name="" userId="" providerId="" clId="Web-{6C64D856-AEA9-4061-A762-FB40A0CA7B9E}" dt="2020-05-19T02:58:04.662" v="579"/>
        <pc:sldMkLst>
          <pc:docMk/>
          <pc:sldMk cId="1991170301" sldId="265"/>
        </pc:sldMkLst>
      </pc:sldChg>
      <pc:sldChg chg="modSp">
        <pc:chgData name="" userId="" providerId="" clId="Web-{6C64D856-AEA9-4061-A762-FB40A0CA7B9E}" dt="2020-05-19T02:55:17.489" v="577" actId="1076"/>
        <pc:sldMkLst>
          <pc:docMk/>
          <pc:sldMk cId="1956353917" sldId="267"/>
        </pc:sldMkLst>
        <pc:picChg chg="mod">
          <ac:chgData name="" userId="" providerId="" clId="Web-{6C64D856-AEA9-4061-A762-FB40A0CA7B9E}" dt="2020-05-19T02:55:17.489" v="577" actId="1076"/>
          <ac:picMkLst>
            <pc:docMk/>
            <pc:sldMk cId="1956353917" sldId="267"/>
            <ac:picMk id="2" creationId="{F61DFE5A-742C-414C-B93F-A504609E2B1F}"/>
          </ac:picMkLst>
        </pc:picChg>
      </pc:sldChg>
      <pc:sldChg chg="modSp">
        <pc:chgData name="" userId="" providerId="" clId="Web-{6C64D856-AEA9-4061-A762-FB40A0CA7B9E}" dt="2020-05-19T03:01:36.131" v="652" actId="20577"/>
        <pc:sldMkLst>
          <pc:docMk/>
          <pc:sldMk cId="895319133" sldId="269"/>
        </pc:sldMkLst>
        <pc:spChg chg="mod">
          <ac:chgData name="" userId="" providerId="" clId="Web-{6C64D856-AEA9-4061-A762-FB40A0CA7B9E}" dt="2020-05-19T03:01:36.131" v="652" actId="20577"/>
          <ac:spMkLst>
            <pc:docMk/>
            <pc:sldMk cId="895319133" sldId="269"/>
            <ac:spMk id="9" creationId="{CB12E136-EF45-437B-AE29-8BE26B2106F7}"/>
          </ac:spMkLst>
        </pc:spChg>
        <pc:picChg chg="mod">
          <ac:chgData name="" userId="" providerId="" clId="Web-{6C64D856-AEA9-4061-A762-FB40A0CA7B9E}" dt="2020-05-19T03:00:40.569" v="613" actId="1076"/>
          <ac:picMkLst>
            <pc:docMk/>
            <pc:sldMk cId="895319133" sldId="269"/>
            <ac:picMk id="4" creationId="{4591A966-1BFE-4B0D-8A9A-986E81A403AC}"/>
          </ac:picMkLst>
        </pc:picChg>
      </pc:sldChg>
      <pc:sldChg chg="modSp">
        <pc:chgData name="" userId="" providerId="" clId="Web-{6C64D856-AEA9-4061-A762-FB40A0CA7B9E}" dt="2020-05-19T03:02:09.022" v="656" actId="20577"/>
        <pc:sldMkLst>
          <pc:docMk/>
          <pc:sldMk cId="3318659564" sldId="270"/>
        </pc:sldMkLst>
        <pc:spChg chg="mod">
          <ac:chgData name="" userId="" providerId="" clId="Web-{6C64D856-AEA9-4061-A762-FB40A0CA7B9E}" dt="2020-05-19T03:02:09.022" v="656" actId="20577"/>
          <ac:spMkLst>
            <pc:docMk/>
            <pc:sldMk cId="3318659564" sldId="270"/>
            <ac:spMk id="260" creationId="{00000000-0000-0000-0000-000000000000}"/>
          </ac:spMkLst>
        </pc:spChg>
      </pc:sldChg>
      <pc:sldChg chg="addSp modSp">
        <pc:chgData name="" userId="" providerId="" clId="Web-{6C64D856-AEA9-4061-A762-FB40A0CA7B9E}" dt="2020-05-19T03:06:35.382" v="694" actId="1076"/>
        <pc:sldMkLst>
          <pc:docMk/>
          <pc:sldMk cId="2121167491" sldId="273"/>
        </pc:sldMkLst>
        <pc:spChg chg="add mod">
          <ac:chgData name="" userId="" providerId="" clId="Web-{6C64D856-AEA9-4061-A762-FB40A0CA7B9E}" dt="2020-05-19T03:06:35.382" v="694" actId="1076"/>
          <ac:spMkLst>
            <pc:docMk/>
            <pc:sldMk cId="2121167491" sldId="273"/>
            <ac:spMk id="3" creationId="{C6A52C18-7713-4D24-97AE-8E482E723B9C}"/>
          </ac:spMkLst>
        </pc:spChg>
        <pc:spChg chg="mod">
          <ac:chgData name="" userId="" providerId="" clId="Web-{6C64D856-AEA9-4061-A762-FB40A0CA7B9E}" dt="2020-05-19T03:05:39.867" v="659" actId="20577"/>
          <ac:spMkLst>
            <pc:docMk/>
            <pc:sldMk cId="2121167491" sldId="273"/>
            <ac:spMk id="5" creationId="{2156F530-CFF2-4C10-9B06-F12EC3CC7A09}"/>
          </ac:spMkLst>
        </pc:spChg>
      </pc:sldChg>
      <pc:sldChg chg="modSp">
        <pc:chgData name="" userId="" providerId="" clId="Web-{6C64D856-AEA9-4061-A762-FB40A0CA7B9E}" dt="2020-05-19T02:07:47.994" v="121" actId="20577"/>
        <pc:sldMkLst>
          <pc:docMk/>
          <pc:sldMk cId="1864521528" sldId="274"/>
        </pc:sldMkLst>
        <pc:spChg chg="mod">
          <ac:chgData name="" userId="" providerId="" clId="Web-{6C64D856-AEA9-4061-A762-FB40A0CA7B9E}" dt="2020-05-19T02:07:47.994" v="121" actId="20577"/>
          <ac:spMkLst>
            <pc:docMk/>
            <pc:sldMk cId="1864521528" sldId="274"/>
            <ac:spMk id="260" creationId="{00000000-0000-0000-0000-000000000000}"/>
          </ac:spMkLst>
        </pc:spChg>
      </pc:sldChg>
      <pc:sldChg chg="new del">
        <pc:chgData name="" userId="" providerId="" clId="Web-{6C64D856-AEA9-4061-A762-FB40A0CA7B9E}" dt="2020-05-19T02:07:57.572" v="123"/>
        <pc:sldMkLst>
          <pc:docMk/>
          <pc:sldMk cId="2615719164" sldId="275"/>
        </pc:sldMkLst>
      </pc:sldChg>
      <pc:sldChg chg="addSp delSp modSp add replId">
        <pc:chgData name="" userId="" providerId="" clId="Web-{6C64D856-AEA9-4061-A762-FB40A0CA7B9E}" dt="2020-05-19T02:14:34.371" v="275" actId="20577"/>
        <pc:sldMkLst>
          <pc:docMk/>
          <pc:sldMk cId="3454425939" sldId="275"/>
        </pc:sldMkLst>
        <pc:spChg chg="mod">
          <ac:chgData name="" userId="" providerId="" clId="Web-{6C64D856-AEA9-4061-A762-FB40A0CA7B9E}" dt="2020-05-19T02:08:09.744" v="129" actId="20577"/>
          <ac:spMkLst>
            <pc:docMk/>
            <pc:sldMk cId="3454425939" sldId="275"/>
            <ac:spMk id="258" creationId="{00000000-0000-0000-0000-000000000000}"/>
          </ac:spMkLst>
        </pc:spChg>
        <pc:spChg chg="mod">
          <ac:chgData name="" userId="" providerId="" clId="Web-{6C64D856-AEA9-4061-A762-FB40A0CA7B9E}" dt="2020-05-19T02:14:34.371" v="275" actId="20577"/>
          <ac:spMkLst>
            <pc:docMk/>
            <pc:sldMk cId="3454425939" sldId="275"/>
            <ac:spMk id="260" creationId="{00000000-0000-0000-0000-000000000000}"/>
          </ac:spMkLst>
        </pc:spChg>
        <pc:picChg chg="add del mod">
          <ac:chgData name="" userId="" providerId="" clId="Web-{6C64D856-AEA9-4061-A762-FB40A0CA7B9E}" dt="2020-05-19T02:08:17.744" v="132"/>
          <ac:picMkLst>
            <pc:docMk/>
            <pc:sldMk cId="3454425939" sldId="275"/>
            <ac:picMk id="2" creationId="{30649769-1959-4E55-A38A-CC2A9EBE650C}"/>
          </ac:picMkLst>
        </pc:picChg>
      </pc:sldChg>
      <pc:sldChg chg="addSp modSp add replId">
        <pc:chgData name="" userId="" providerId="" clId="Web-{6C64D856-AEA9-4061-A762-FB40A0CA7B9E}" dt="2020-05-19T02:17:18.699" v="336" actId="14100"/>
        <pc:sldMkLst>
          <pc:docMk/>
          <pc:sldMk cId="4107010314" sldId="276"/>
        </pc:sldMkLst>
        <pc:spChg chg="add mod">
          <ac:chgData name="" userId="" providerId="" clId="Web-{6C64D856-AEA9-4061-A762-FB40A0CA7B9E}" dt="2020-05-19T02:17:18.699" v="336" actId="14100"/>
          <ac:spMkLst>
            <pc:docMk/>
            <pc:sldMk cId="4107010314" sldId="276"/>
            <ac:spMk id="3" creationId="{090391D7-892E-4B4D-99B0-B1680E3CF7FD}"/>
          </ac:spMkLst>
        </pc:spChg>
        <pc:spChg chg="mod">
          <ac:chgData name="" userId="" providerId="" clId="Web-{6C64D856-AEA9-4061-A762-FB40A0CA7B9E}" dt="2020-05-19T02:15:15.074" v="284" actId="20577"/>
          <ac:spMkLst>
            <pc:docMk/>
            <pc:sldMk cId="4107010314" sldId="276"/>
            <ac:spMk id="260" creationId="{00000000-0000-0000-0000-000000000000}"/>
          </ac:spMkLst>
        </pc:spChg>
        <pc:picChg chg="add mod">
          <ac:chgData name="" userId="" providerId="" clId="Web-{6C64D856-AEA9-4061-A762-FB40A0CA7B9E}" dt="2020-05-19T02:15:47.433" v="292" actId="1076"/>
          <ac:picMkLst>
            <pc:docMk/>
            <pc:sldMk cId="4107010314" sldId="276"/>
            <ac:picMk id="2" creationId="{14A4B415-5487-4B7D-AACB-E56554EB9CE2}"/>
          </ac:picMkLst>
        </pc:picChg>
      </pc:sldChg>
      <pc:sldChg chg="addSp delSp modSp add replId">
        <pc:chgData name="" userId="" providerId="" clId="Web-{6C64D856-AEA9-4061-A762-FB40A0CA7B9E}" dt="2020-05-19T02:20:52.528" v="409" actId="20577"/>
        <pc:sldMkLst>
          <pc:docMk/>
          <pc:sldMk cId="3322980160" sldId="277"/>
        </pc:sldMkLst>
        <pc:spChg chg="del">
          <ac:chgData name="" userId="" providerId="" clId="Web-{6C64D856-AEA9-4061-A762-FB40A0CA7B9E}" dt="2020-05-19T02:17:38.699" v="340"/>
          <ac:spMkLst>
            <pc:docMk/>
            <pc:sldMk cId="3322980160" sldId="277"/>
            <ac:spMk id="3" creationId="{090391D7-892E-4B4D-99B0-B1680E3CF7FD}"/>
          </ac:spMkLst>
        </pc:spChg>
        <pc:spChg chg="add mod">
          <ac:chgData name="" userId="" providerId="" clId="Web-{6C64D856-AEA9-4061-A762-FB40A0CA7B9E}" dt="2020-05-19T02:20:52.528" v="409" actId="20577"/>
          <ac:spMkLst>
            <pc:docMk/>
            <pc:sldMk cId="3322980160" sldId="277"/>
            <ac:spMk id="9" creationId="{0007D639-9AF2-4AD9-98C1-3387B946BE2A}"/>
          </ac:spMkLst>
        </pc:spChg>
        <pc:spChg chg="mod">
          <ac:chgData name="" userId="" providerId="" clId="Web-{6C64D856-AEA9-4061-A762-FB40A0CA7B9E}" dt="2020-05-19T02:17:33.262" v="339" actId="20577"/>
          <ac:spMkLst>
            <pc:docMk/>
            <pc:sldMk cId="3322980160" sldId="277"/>
            <ac:spMk id="258" creationId="{00000000-0000-0000-0000-000000000000}"/>
          </ac:spMkLst>
        </pc:spChg>
        <pc:spChg chg="mod">
          <ac:chgData name="" userId="" providerId="" clId="Web-{6C64D856-AEA9-4061-A762-FB40A0CA7B9E}" dt="2020-05-19T02:19:41.075" v="385" actId="20577"/>
          <ac:spMkLst>
            <pc:docMk/>
            <pc:sldMk cId="3322980160" sldId="277"/>
            <ac:spMk id="260" creationId="{00000000-0000-0000-0000-000000000000}"/>
          </ac:spMkLst>
        </pc:spChg>
        <pc:picChg chg="del">
          <ac:chgData name="" userId="" providerId="" clId="Web-{6C64D856-AEA9-4061-A762-FB40A0CA7B9E}" dt="2020-05-19T02:18:07.590" v="362"/>
          <ac:picMkLst>
            <pc:docMk/>
            <pc:sldMk cId="3322980160" sldId="277"/>
            <ac:picMk id="2" creationId="{14A4B415-5487-4B7D-AACB-E56554EB9CE2}"/>
          </ac:picMkLst>
        </pc:picChg>
        <pc:picChg chg="add mod">
          <ac:chgData name="" userId="" providerId="" clId="Web-{6C64D856-AEA9-4061-A762-FB40A0CA7B9E}" dt="2020-05-19T02:20:18.200" v="387" actId="1076"/>
          <ac:picMkLst>
            <pc:docMk/>
            <pc:sldMk cId="3322980160" sldId="277"/>
            <ac:picMk id="4" creationId="{F372EDBB-E8D4-4FC1-BC1A-00D9BAEF6905}"/>
          </ac:picMkLst>
        </pc:picChg>
      </pc:sldChg>
      <pc:sldChg chg="addSp delSp modSp add replId">
        <pc:chgData name="" userId="" providerId="" clId="Web-{6C64D856-AEA9-4061-A762-FB40A0CA7B9E}" dt="2020-05-19T02:35:29.172" v="510" actId="1076"/>
        <pc:sldMkLst>
          <pc:docMk/>
          <pc:sldMk cId="97100893" sldId="278"/>
        </pc:sldMkLst>
        <pc:spChg chg="del">
          <ac:chgData name="" userId="" providerId="" clId="Web-{6C64D856-AEA9-4061-A762-FB40A0CA7B9E}" dt="2020-05-19T02:21:04.575" v="412"/>
          <ac:spMkLst>
            <pc:docMk/>
            <pc:sldMk cId="97100893" sldId="278"/>
            <ac:spMk id="9" creationId="{0007D639-9AF2-4AD9-98C1-3387B946BE2A}"/>
          </ac:spMkLst>
        </pc:spChg>
        <pc:spChg chg="add mod">
          <ac:chgData name="" userId="" providerId="" clId="Web-{6C64D856-AEA9-4061-A762-FB40A0CA7B9E}" dt="2020-05-19T02:27:00.467" v="453" actId="20577"/>
          <ac:spMkLst>
            <pc:docMk/>
            <pc:sldMk cId="97100893" sldId="278"/>
            <ac:spMk id="10" creationId="{20A4A1C3-9661-4865-ACC1-3D01BEE9505D}"/>
          </ac:spMkLst>
        </pc:spChg>
        <pc:spChg chg="add mod">
          <ac:chgData name="" userId="" providerId="" clId="Web-{6C64D856-AEA9-4061-A762-FB40A0CA7B9E}" dt="2020-05-19T02:35:23.297" v="509" actId="1076"/>
          <ac:spMkLst>
            <pc:docMk/>
            <pc:sldMk cId="97100893" sldId="278"/>
            <ac:spMk id="12" creationId="{C8D0C3BB-49B9-452B-B2B6-CA441BEB858F}"/>
          </ac:spMkLst>
        </pc:spChg>
        <pc:spChg chg="add mod">
          <ac:chgData name="" userId="" providerId="" clId="Web-{6C64D856-AEA9-4061-A762-FB40A0CA7B9E}" dt="2020-05-19T02:33:21.250" v="492" actId="1076"/>
          <ac:spMkLst>
            <pc:docMk/>
            <pc:sldMk cId="97100893" sldId="278"/>
            <ac:spMk id="14" creationId="{0201C749-52F4-4884-AB80-54C39B34A572}"/>
          </ac:spMkLst>
        </pc:spChg>
        <pc:spChg chg="add mod">
          <ac:chgData name="" userId="" providerId="" clId="Web-{6C64D856-AEA9-4061-A762-FB40A0CA7B9E}" dt="2020-05-19T02:34:57.953" v="505" actId="20577"/>
          <ac:spMkLst>
            <pc:docMk/>
            <pc:sldMk cId="97100893" sldId="278"/>
            <ac:spMk id="15" creationId="{D2181FF8-C965-407F-B896-861ED4C7AD90}"/>
          </ac:spMkLst>
        </pc:spChg>
        <pc:spChg chg="mod">
          <ac:chgData name="" userId="" providerId="" clId="Web-{6C64D856-AEA9-4061-A762-FB40A0CA7B9E}" dt="2020-05-19T02:21:20.950" v="415" actId="20577"/>
          <ac:spMkLst>
            <pc:docMk/>
            <pc:sldMk cId="97100893" sldId="278"/>
            <ac:spMk id="260" creationId="{00000000-0000-0000-0000-000000000000}"/>
          </ac:spMkLst>
        </pc:spChg>
        <pc:picChg chg="add del mod">
          <ac:chgData name="" userId="" providerId="" clId="Web-{6C64D856-AEA9-4061-A762-FB40A0CA7B9E}" dt="2020-05-19T02:24:54.576" v="437"/>
          <ac:picMkLst>
            <pc:docMk/>
            <pc:sldMk cId="97100893" sldId="278"/>
            <ac:picMk id="2" creationId="{7BE6B372-A098-4903-B270-E3D8AABDBC4F}"/>
          </ac:picMkLst>
        </pc:picChg>
        <pc:picChg chg="add mod">
          <ac:chgData name="" userId="" providerId="" clId="Web-{6C64D856-AEA9-4061-A762-FB40A0CA7B9E}" dt="2020-05-19T02:35:29.172" v="510" actId="1076"/>
          <ac:picMkLst>
            <pc:docMk/>
            <pc:sldMk cId="97100893" sldId="278"/>
            <ac:picMk id="3" creationId="{2BAF9503-2167-4824-BE81-9E23B3552F37}"/>
          </ac:picMkLst>
        </pc:picChg>
        <pc:picChg chg="del">
          <ac:chgData name="" userId="" providerId="" clId="Web-{6C64D856-AEA9-4061-A762-FB40A0CA7B9E}" dt="2020-05-19T02:21:02.950" v="411"/>
          <ac:picMkLst>
            <pc:docMk/>
            <pc:sldMk cId="97100893" sldId="278"/>
            <ac:picMk id="4" creationId="{F372EDBB-E8D4-4FC1-BC1A-00D9BAEF6905}"/>
          </ac:picMkLst>
        </pc:picChg>
        <pc:picChg chg="add mod">
          <ac:chgData name="" userId="" providerId="" clId="Web-{6C64D856-AEA9-4061-A762-FB40A0CA7B9E}" dt="2020-05-19T02:32:06.781" v="479" actId="14100"/>
          <ac:picMkLst>
            <pc:docMk/>
            <pc:sldMk cId="97100893" sldId="278"/>
            <ac:picMk id="5" creationId="{1305A446-D3C5-4158-8A1C-28401D7AB3B7}"/>
          </ac:picMkLst>
        </pc:picChg>
        <pc:picChg chg="add mod">
          <ac:chgData name="" userId="" providerId="" clId="Web-{6C64D856-AEA9-4061-A762-FB40A0CA7B9E}" dt="2020-05-19T02:33:24.890" v="493" actId="1076"/>
          <ac:picMkLst>
            <pc:docMk/>
            <pc:sldMk cId="97100893" sldId="278"/>
            <ac:picMk id="6" creationId="{ECCE5882-C786-4D13-8BF9-D6533A517ECD}"/>
          </ac:picMkLst>
        </pc:picChg>
        <pc:picChg chg="add mod">
          <ac:chgData name="" userId="" providerId="" clId="Web-{6C64D856-AEA9-4061-A762-FB40A0CA7B9E}" dt="2020-05-19T02:35:09.188" v="508" actId="14100"/>
          <ac:picMkLst>
            <pc:docMk/>
            <pc:sldMk cId="97100893" sldId="278"/>
            <ac:picMk id="7" creationId="{A0ED507E-4F40-43D8-9BCC-EF7645AB45C4}"/>
          </ac:picMkLst>
        </pc:picChg>
      </pc:sldChg>
      <pc:sldChg chg="modSp new">
        <pc:chgData name="" userId="" providerId="" clId="Web-{6C64D856-AEA9-4061-A762-FB40A0CA7B9E}" dt="2020-05-19T02:41:17.330" v="521" actId="20577"/>
        <pc:sldMkLst>
          <pc:docMk/>
          <pc:sldMk cId="2260556085" sldId="279"/>
        </pc:sldMkLst>
        <pc:spChg chg="mod">
          <ac:chgData name="" userId="" providerId="" clId="Web-{6C64D856-AEA9-4061-A762-FB40A0CA7B9E}" dt="2020-05-19T02:41:17.330" v="521" actId="20577"/>
          <ac:spMkLst>
            <pc:docMk/>
            <pc:sldMk cId="2260556085" sldId="279"/>
            <ac:spMk id="2" creationId="{6EA78EE5-8D0D-4FFD-85E3-4A9C36B876E9}"/>
          </ac:spMkLst>
        </pc:spChg>
      </pc:sldChg>
      <pc:sldChg chg="add replId">
        <pc:chgData name="" userId="" providerId="" clId="Web-{6C64D856-AEA9-4061-A762-FB40A0CA7B9E}" dt="2020-05-19T02:57:58.271" v="578"/>
        <pc:sldMkLst>
          <pc:docMk/>
          <pc:sldMk cId="2417142563" sldId="280"/>
        </pc:sldMkLst>
      </pc:sldChg>
      <pc:sldChg chg="addSp delSp modSp add replId">
        <pc:chgData name="" userId="" providerId="" clId="Web-{6C64D856-AEA9-4061-A762-FB40A0CA7B9E}" dt="2020-05-19T02:58:47.146" v="611" actId="20577"/>
        <pc:sldMkLst>
          <pc:docMk/>
          <pc:sldMk cId="1624621318" sldId="281"/>
        </pc:sldMkLst>
        <pc:spChg chg="add mod">
          <ac:chgData name="" userId="" providerId="" clId="Web-{6C64D856-AEA9-4061-A762-FB40A0CA7B9E}" dt="2020-05-19T02:58:47.146" v="611" actId="20577"/>
          <ac:spMkLst>
            <pc:docMk/>
            <pc:sldMk cId="1624621318" sldId="281"/>
            <ac:spMk id="2" creationId="{03290318-BBBA-4427-A93F-F25DBFCCB5ED}"/>
          </ac:spMkLst>
        </pc:spChg>
        <pc:spChg chg="del">
          <ac:chgData name="" userId="" providerId="" clId="Web-{6C64D856-AEA9-4061-A762-FB40A0CA7B9E}" dt="2020-05-19T02:58:16.833" v="582"/>
          <ac:spMkLst>
            <pc:docMk/>
            <pc:sldMk cId="1624621318" sldId="281"/>
            <ac:spMk id="4" creationId="{8DBD0B35-4A80-40CB-9CC3-E56CAC4C7019}"/>
          </ac:spMkLst>
        </pc:spChg>
        <pc:spChg chg="del">
          <ac:chgData name="" userId="" providerId="" clId="Web-{6C64D856-AEA9-4061-A762-FB40A0CA7B9E}" dt="2020-05-19T02:58:16.833" v="584"/>
          <ac:spMkLst>
            <pc:docMk/>
            <pc:sldMk cId="1624621318" sldId="281"/>
            <ac:spMk id="260" creationId="{00000000-0000-0000-0000-000000000000}"/>
          </ac:spMkLst>
        </pc:spChg>
        <pc:picChg chg="del">
          <ac:chgData name="" userId="" providerId="" clId="Web-{6C64D856-AEA9-4061-A762-FB40A0CA7B9E}" dt="2020-05-19T02:58:16.833" v="583"/>
          <ac:picMkLst>
            <pc:docMk/>
            <pc:sldMk cId="1624621318" sldId="281"/>
            <ac:picMk id="3" creationId="{76AF1FED-65AE-483C-A06F-BD1D46BB56E5}"/>
          </ac:picMkLst>
        </pc:picChg>
        <pc:picChg chg="del">
          <ac:chgData name="" userId="" providerId="" clId="Web-{6C64D856-AEA9-4061-A762-FB40A0CA7B9E}" dt="2020-05-19T02:58:16.833" v="581"/>
          <ac:picMkLst>
            <pc:docMk/>
            <pc:sldMk cId="1624621318" sldId="281"/>
            <ac:picMk id="5" creationId="{55A95308-C90B-4B81-AD66-AA4ED4A26E25}"/>
          </ac:picMkLst>
        </pc:picChg>
      </pc:sldChg>
      <pc:sldChg chg="delSp modSp add ord replId">
        <pc:chgData name="" userId="" providerId="" clId="Web-{6C64D856-AEA9-4061-A762-FB40A0CA7B9E}" dt="2020-05-19T03:11:45.227" v="731" actId="20577"/>
        <pc:sldMkLst>
          <pc:docMk/>
          <pc:sldMk cId="2845115879" sldId="282"/>
        </pc:sldMkLst>
        <pc:spChg chg="del">
          <ac:chgData name="" userId="" providerId="" clId="Web-{6C64D856-AEA9-4061-A762-FB40A0CA7B9E}" dt="2020-05-19T03:10:41.305" v="702"/>
          <ac:spMkLst>
            <pc:docMk/>
            <pc:sldMk cId="2845115879" sldId="282"/>
            <ac:spMk id="3" creationId="{090391D7-892E-4B4D-99B0-B1680E3CF7FD}"/>
          </ac:spMkLst>
        </pc:spChg>
        <pc:spChg chg="mod">
          <ac:chgData name="" userId="" providerId="" clId="Web-{6C64D856-AEA9-4061-A762-FB40A0CA7B9E}" dt="2020-05-19T03:10:37.383" v="701" actId="20577"/>
          <ac:spMkLst>
            <pc:docMk/>
            <pc:sldMk cId="2845115879" sldId="282"/>
            <ac:spMk id="258" creationId="{00000000-0000-0000-0000-000000000000}"/>
          </ac:spMkLst>
        </pc:spChg>
        <pc:spChg chg="mod">
          <ac:chgData name="" userId="" providerId="" clId="Web-{6C64D856-AEA9-4061-A762-FB40A0CA7B9E}" dt="2020-05-19T03:11:45.227" v="731" actId="20577"/>
          <ac:spMkLst>
            <pc:docMk/>
            <pc:sldMk cId="2845115879" sldId="282"/>
            <ac:spMk id="260" creationId="{00000000-0000-0000-0000-000000000000}"/>
          </ac:spMkLst>
        </pc:spChg>
        <pc:picChg chg="del mod">
          <ac:chgData name="" userId="" providerId="" clId="Web-{6C64D856-AEA9-4061-A762-FB40A0CA7B9E}" dt="2020-05-19T03:10:43.664" v="704"/>
          <ac:picMkLst>
            <pc:docMk/>
            <pc:sldMk cId="2845115879" sldId="282"/>
            <ac:picMk id="2" creationId="{14A4B415-5487-4B7D-AACB-E56554EB9CE2}"/>
          </ac:picMkLst>
        </pc:picChg>
      </pc:sldChg>
    </pc:docChg>
  </pc:docChgLst>
  <pc:docChgLst>
    <pc:chgData clId="Web-{B3DC76B1-4F41-4616-934F-A6DB225AE4F9}"/>
    <pc:docChg chg="modSld">
      <pc:chgData name="" userId="" providerId="" clId="Web-{B3DC76B1-4F41-4616-934F-A6DB225AE4F9}" dt="2020-05-21T21:07:00.245" v="37" actId="1076"/>
      <pc:docMkLst>
        <pc:docMk/>
      </pc:docMkLst>
      <pc:sldChg chg="modSp">
        <pc:chgData name="" userId="" providerId="" clId="Web-{B3DC76B1-4F41-4616-934F-A6DB225AE4F9}" dt="2020-05-21T21:07:00.245" v="37" actId="1076"/>
        <pc:sldMkLst>
          <pc:docMk/>
          <pc:sldMk cId="1785625506" sldId="262"/>
        </pc:sldMkLst>
        <pc:spChg chg="mod">
          <ac:chgData name="" userId="" providerId="" clId="Web-{B3DC76B1-4F41-4616-934F-A6DB225AE4F9}" dt="2020-05-21T21:07:00.245" v="37" actId="1076"/>
          <ac:spMkLst>
            <pc:docMk/>
            <pc:sldMk cId="1785625506" sldId="262"/>
            <ac:spMk id="8" creationId="{509965B9-2607-4D07-9BB0-43AFA96CB993}"/>
          </ac:spMkLst>
        </pc:spChg>
        <pc:picChg chg="mod">
          <ac:chgData name="" userId="" providerId="" clId="Web-{B3DC76B1-4F41-4616-934F-A6DB225AE4F9}" dt="2020-05-21T21:06:57.104" v="36" actId="14100"/>
          <ac:picMkLst>
            <pc:docMk/>
            <pc:sldMk cId="1785625506" sldId="262"/>
            <ac:picMk id="2" creationId="{1E6BAEA1-42EA-4C6D-90A7-D758DFC23C51}"/>
          </ac:picMkLst>
        </pc:picChg>
      </pc:sldChg>
    </pc:docChg>
  </pc:docChgLst>
  <pc:docChgLst>
    <pc:chgData clId="Web-{24024FA0-6935-4C85-A676-6A4152448A86}"/>
    <pc:docChg chg="addSld delSld modSld">
      <pc:chgData name="" userId="" providerId="" clId="Web-{24024FA0-6935-4C85-A676-6A4152448A86}" dt="2020-05-19T21:31:31.311" v="1017" actId="20577"/>
      <pc:docMkLst>
        <pc:docMk/>
      </pc:docMkLst>
      <pc:sldChg chg="addSp delSp modSp">
        <pc:chgData name="" userId="" providerId="" clId="Web-{24024FA0-6935-4C85-A676-6A4152448A86}" dt="2020-05-19T20:52:57.926" v="777" actId="1076"/>
        <pc:sldMkLst>
          <pc:docMk/>
          <pc:sldMk cId="2629936999" sldId="261"/>
        </pc:sldMkLst>
        <pc:spChg chg="mod">
          <ac:chgData name="" userId="" providerId="" clId="Web-{24024FA0-6935-4C85-A676-6A4152448A86}" dt="2020-05-19T20:39:20.844" v="635" actId="20577"/>
          <ac:spMkLst>
            <pc:docMk/>
            <pc:sldMk cId="2629936999" sldId="261"/>
            <ac:spMk id="8" creationId="{FD817715-FD8E-46A7-B647-553C08A0C4D9}"/>
          </ac:spMkLst>
        </pc:spChg>
        <pc:spChg chg="mod">
          <ac:chgData name="" userId="" providerId="" clId="Web-{24024FA0-6935-4C85-A676-6A4152448A86}" dt="2020-05-19T20:38:42.938" v="595" actId="20577"/>
          <ac:spMkLst>
            <pc:docMk/>
            <pc:sldMk cId="2629936999" sldId="261"/>
            <ac:spMk id="258" creationId="{00000000-0000-0000-0000-000000000000}"/>
          </ac:spMkLst>
        </pc:spChg>
        <pc:spChg chg="mod">
          <ac:chgData name="" userId="" providerId="" clId="Web-{24024FA0-6935-4C85-A676-6A4152448A86}" dt="2020-05-19T20:52:37.378" v="771" actId="20577"/>
          <ac:spMkLst>
            <pc:docMk/>
            <pc:sldMk cId="2629936999" sldId="261"/>
            <ac:spMk id="260" creationId="{00000000-0000-0000-0000-000000000000}"/>
          </ac:spMkLst>
        </pc:spChg>
        <pc:graphicFrameChg chg="del">
          <ac:chgData name="" userId="" providerId="" clId="Web-{24024FA0-6935-4C85-A676-6A4152448A86}" dt="2020-05-19T20:38:43.922" v="596"/>
          <ac:graphicFrameMkLst>
            <pc:docMk/>
            <pc:sldMk cId="2629936999" sldId="261"/>
            <ac:graphicFrameMk id="6" creationId="{69777DB0-842B-4EB6-A776-8C6E25594992}"/>
          </ac:graphicFrameMkLst>
        </pc:graphicFrameChg>
        <pc:picChg chg="add mod">
          <ac:chgData name="" userId="" providerId="" clId="Web-{24024FA0-6935-4C85-A676-6A4152448A86}" dt="2020-05-19T20:52:57.926" v="777" actId="1076"/>
          <ac:picMkLst>
            <pc:docMk/>
            <pc:sldMk cId="2629936999" sldId="261"/>
            <ac:picMk id="2" creationId="{F87A65AE-9293-4FFD-A988-C89AC2939350}"/>
          </ac:picMkLst>
        </pc:picChg>
      </pc:sldChg>
      <pc:sldChg chg="del">
        <pc:chgData name="" userId="" providerId="" clId="Web-{24024FA0-6935-4C85-A676-6A4152448A86}" dt="2020-05-19T20:01:53.148" v="7"/>
        <pc:sldMkLst>
          <pc:docMk/>
          <pc:sldMk cId="2260556085" sldId="279"/>
        </pc:sldMkLst>
      </pc:sldChg>
      <pc:sldChg chg="modSp">
        <pc:chgData name="" userId="" providerId="" clId="Web-{24024FA0-6935-4C85-A676-6A4152448A86}" dt="2020-05-19T20:25:01.028" v="499" actId="20577"/>
        <pc:sldMkLst>
          <pc:docMk/>
          <pc:sldMk cId="1624621318" sldId="281"/>
        </pc:sldMkLst>
        <pc:spChg chg="mod">
          <ac:chgData name="" userId="" providerId="" clId="Web-{24024FA0-6935-4C85-A676-6A4152448A86}" dt="2020-05-19T20:21:55.012" v="496" actId="20577"/>
          <ac:spMkLst>
            <pc:docMk/>
            <pc:sldMk cId="1624621318" sldId="281"/>
            <ac:spMk id="2" creationId="{03290318-BBBA-4427-A93F-F25DBFCCB5ED}"/>
          </ac:spMkLst>
        </pc:spChg>
        <pc:spChg chg="mod">
          <ac:chgData name="" userId="" providerId="" clId="Web-{24024FA0-6935-4C85-A676-6A4152448A86}" dt="2020-05-19T20:25:01.028" v="499" actId="20577"/>
          <ac:spMkLst>
            <pc:docMk/>
            <pc:sldMk cId="1624621318" sldId="281"/>
            <ac:spMk id="258" creationId="{00000000-0000-0000-0000-000000000000}"/>
          </ac:spMkLst>
        </pc:spChg>
      </pc:sldChg>
      <pc:sldChg chg="addSp delSp modSp">
        <pc:chgData name="" userId="" providerId="" clId="Web-{24024FA0-6935-4C85-A676-6A4152448A86}" dt="2020-05-19T21:31:31.311" v="1017" actId="20577"/>
        <pc:sldMkLst>
          <pc:docMk/>
          <pc:sldMk cId="2845115879" sldId="282"/>
        </pc:sldMkLst>
        <pc:spChg chg="add mod">
          <ac:chgData name="" userId="" providerId="" clId="Web-{24024FA0-6935-4C85-A676-6A4152448A86}" dt="2020-05-19T21:30:46.921" v="1005" actId="1076"/>
          <ac:spMkLst>
            <pc:docMk/>
            <pc:sldMk cId="2845115879" sldId="282"/>
            <ac:spMk id="8" creationId="{7CFB2710-72C6-4F1C-A61C-FDA7C5229FA2}"/>
          </ac:spMkLst>
        </pc:spChg>
        <pc:spChg chg="mod">
          <ac:chgData name="" userId="" providerId="" clId="Web-{24024FA0-6935-4C85-A676-6A4152448A86}" dt="2020-05-19T21:31:31.311" v="1017" actId="20577"/>
          <ac:spMkLst>
            <pc:docMk/>
            <pc:sldMk cId="2845115879" sldId="282"/>
            <ac:spMk id="260" creationId="{00000000-0000-0000-0000-000000000000}"/>
          </ac:spMkLst>
        </pc:spChg>
        <pc:picChg chg="add mod">
          <ac:chgData name="" userId="" providerId="" clId="Web-{24024FA0-6935-4C85-A676-6A4152448A86}" dt="2020-05-19T21:30:59.936" v="1009" actId="1076"/>
          <ac:picMkLst>
            <pc:docMk/>
            <pc:sldMk cId="2845115879" sldId="282"/>
            <ac:picMk id="2" creationId="{2161E980-20BA-4288-A825-7087F4E8E55B}"/>
          </ac:picMkLst>
        </pc:picChg>
        <pc:picChg chg="add del mod">
          <ac:chgData name="" userId="" providerId="" clId="Web-{24024FA0-6935-4C85-A676-6A4152448A86}" dt="2020-05-19T21:29:48.608" v="973"/>
          <ac:picMkLst>
            <pc:docMk/>
            <pc:sldMk cId="2845115879" sldId="282"/>
            <ac:picMk id="4" creationId="{E748BA27-EF7F-41B7-A321-3FF9D27A933F}"/>
          </ac:picMkLst>
        </pc:picChg>
        <pc:picChg chg="add mod">
          <ac:chgData name="" userId="" providerId="" clId="Web-{24024FA0-6935-4C85-A676-6A4152448A86}" dt="2020-05-19T21:30:22.374" v="980" actId="1076"/>
          <ac:picMkLst>
            <pc:docMk/>
            <pc:sldMk cId="2845115879" sldId="282"/>
            <ac:picMk id="6" creationId="{A0591F74-3A6B-4FDC-B7CB-B31E96FE70D8}"/>
          </ac:picMkLst>
        </pc:picChg>
      </pc:sldChg>
      <pc:sldChg chg="addSp delSp modSp">
        <pc:chgData name="" userId="" providerId="" clId="Web-{24024FA0-6935-4C85-A676-6A4152448A86}" dt="2020-05-19T20:07:50.728" v="158" actId="20577"/>
        <pc:sldMkLst>
          <pc:docMk/>
          <pc:sldMk cId="3435037176" sldId="283"/>
        </pc:sldMkLst>
        <pc:spChg chg="add mod">
          <ac:chgData name="" userId="" providerId="" clId="Web-{24024FA0-6935-4C85-A676-6A4152448A86}" dt="2020-05-19T20:02:10.773" v="12" actId="20577"/>
          <ac:spMkLst>
            <pc:docMk/>
            <pc:sldMk cId="3435037176" sldId="283"/>
            <ac:spMk id="2" creationId="{A56CE710-5601-4D28-B758-E16100D1F0BA}"/>
          </ac:spMkLst>
        </pc:spChg>
        <pc:spChg chg="add del">
          <ac:chgData name="" userId="" providerId="" clId="Web-{24024FA0-6935-4C85-A676-6A4152448A86}" dt="2020-05-19T20:02:59.867" v="19"/>
          <ac:spMkLst>
            <pc:docMk/>
            <pc:sldMk cId="3435037176" sldId="283"/>
            <ac:spMk id="4" creationId="{16E53679-178B-49C6-8BDF-9D8172825F81}"/>
          </ac:spMkLst>
        </pc:spChg>
        <pc:spChg chg="mod">
          <ac:chgData name="" userId="" providerId="" clId="Web-{24024FA0-6935-4C85-A676-6A4152448A86}" dt="2020-05-19T20:07:50.728" v="158" actId="20577"/>
          <ac:spMkLst>
            <pc:docMk/>
            <pc:sldMk cId="3435037176" sldId="283"/>
            <ac:spMk id="260" creationId="{00000000-0000-0000-0000-000000000000}"/>
          </ac:spMkLst>
        </pc:spChg>
        <pc:picChg chg="mod">
          <ac:chgData name="" userId="" providerId="" clId="Web-{24024FA0-6935-4C85-A676-6A4152448A86}" dt="2020-05-19T20:03:03.305" v="20" actId="14100"/>
          <ac:picMkLst>
            <pc:docMk/>
            <pc:sldMk cId="3435037176" sldId="283"/>
            <ac:picMk id="3" creationId="{3CEA46CE-718A-4D0C-AD13-1731933DF7CF}"/>
          </ac:picMkLst>
        </pc:picChg>
      </pc:sldChg>
      <pc:sldChg chg="new del">
        <pc:chgData name="" userId="" providerId="" clId="Web-{24024FA0-6935-4C85-A676-6A4152448A86}" dt="2020-05-19T20:08:20.790" v="161"/>
        <pc:sldMkLst>
          <pc:docMk/>
          <pc:sldMk cId="1919875584" sldId="284"/>
        </pc:sldMkLst>
      </pc:sldChg>
      <pc:sldChg chg="delSp modSp add replId">
        <pc:chgData name="" userId="" providerId="" clId="Web-{24024FA0-6935-4C85-A676-6A4152448A86}" dt="2020-05-19T20:12:25.713" v="203" actId="20577"/>
        <pc:sldMkLst>
          <pc:docMk/>
          <pc:sldMk cId="1931058411" sldId="285"/>
        </pc:sldMkLst>
        <pc:spChg chg="del">
          <ac:chgData name="" userId="" providerId="" clId="Web-{24024FA0-6935-4C85-A676-6A4152448A86}" dt="2020-05-19T20:12:06.713" v="201"/>
          <ac:spMkLst>
            <pc:docMk/>
            <pc:sldMk cId="1931058411" sldId="285"/>
            <ac:spMk id="2" creationId="{A56CE710-5601-4D28-B758-E16100D1F0BA}"/>
          </ac:spMkLst>
        </pc:spChg>
        <pc:spChg chg="mod">
          <ac:chgData name="" userId="" providerId="" clId="Web-{24024FA0-6935-4C85-A676-6A4152448A86}" dt="2020-05-19T20:08:25.837" v="163" actId="20577"/>
          <ac:spMkLst>
            <pc:docMk/>
            <pc:sldMk cId="1931058411" sldId="285"/>
            <ac:spMk id="258" creationId="{00000000-0000-0000-0000-000000000000}"/>
          </ac:spMkLst>
        </pc:spChg>
        <pc:spChg chg="mod">
          <ac:chgData name="" userId="" providerId="" clId="Web-{24024FA0-6935-4C85-A676-6A4152448A86}" dt="2020-05-19T20:12:25.713" v="203" actId="20577"/>
          <ac:spMkLst>
            <pc:docMk/>
            <pc:sldMk cId="1931058411" sldId="285"/>
            <ac:spMk id="260" creationId="{00000000-0000-0000-0000-000000000000}"/>
          </ac:spMkLst>
        </pc:spChg>
      </pc:sldChg>
      <pc:sldChg chg="new del">
        <pc:chgData name="" userId="" providerId="" clId="Web-{24024FA0-6935-4C85-A676-6A4152448A86}" dt="2020-05-19T20:09:01.697" v="170"/>
        <pc:sldMkLst>
          <pc:docMk/>
          <pc:sldMk cId="2920654352" sldId="286"/>
        </pc:sldMkLst>
      </pc:sldChg>
      <pc:sldChg chg="new del">
        <pc:chgData name="" userId="" providerId="" clId="Web-{24024FA0-6935-4C85-A676-6A4152448A86}" dt="2020-05-19T20:09:09.103" v="173"/>
        <pc:sldMkLst>
          <pc:docMk/>
          <pc:sldMk cId="3094965603" sldId="286"/>
        </pc:sldMkLst>
      </pc:sldChg>
      <pc:sldChg chg="addSp delSp modSp add replId">
        <pc:chgData name="" userId="" providerId="" clId="Web-{24024FA0-6935-4C85-A676-6A4152448A86}" dt="2020-05-19T20:09:55.353" v="186" actId="1076"/>
        <pc:sldMkLst>
          <pc:docMk/>
          <pc:sldMk cId="3863670084" sldId="287"/>
        </pc:sldMkLst>
        <pc:spChg chg="del">
          <ac:chgData name="" userId="" providerId="" clId="Web-{24024FA0-6935-4C85-A676-6A4152448A86}" dt="2020-05-19T20:09:45.134" v="184"/>
          <ac:spMkLst>
            <pc:docMk/>
            <pc:sldMk cId="3863670084" sldId="287"/>
            <ac:spMk id="2" creationId="{A56CE710-5601-4D28-B758-E16100D1F0BA}"/>
          </ac:spMkLst>
        </pc:spChg>
        <pc:spChg chg="del">
          <ac:chgData name="" userId="" providerId="" clId="Web-{24024FA0-6935-4C85-A676-6A4152448A86}" dt="2020-05-19T20:09:17.916" v="177"/>
          <ac:spMkLst>
            <pc:docMk/>
            <pc:sldMk cId="3863670084" sldId="287"/>
            <ac:spMk id="260" creationId="{00000000-0000-0000-0000-000000000000}"/>
          </ac:spMkLst>
        </pc:spChg>
        <pc:picChg chg="del">
          <ac:chgData name="" userId="" providerId="" clId="Web-{24024FA0-6935-4C85-A676-6A4152448A86}" dt="2020-05-19T20:09:12.541" v="174"/>
          <ac:picMkLst>
            <pc:docMk/>
            <pc:sldMk cId="3863670084" sldId="287"/>
            <ac:picMk id="3" creationId="{3CEA46CE-718A-4D0C-AD13-1731933DF7CF}"/>
          </ac:picMkLst>
        </pc:picChg>
        <pc:picChg chg="add mod">
          <ac:chgData name="" userId="" providerId="" clId="Web-{24024FA0-6935-4C85-A676-6A4152448A86}" dt="2020-05-19T20:09:55.353" v="186" actId="1076"/>
          <ac:picMkLst>
            <pc:docMk/>
            <pc:sldMk cId="3863670084" sldId="287"/>
            <ac:picMk id="4" creationId="{820A4FB5-A140-451B-9D30-77F52ED502B6}"/>
          </ac:picMkLst>
        </pc:picChg>
      </pc:sldChg>
      <pc:sldChg chg="addSp delSp modSp add replId">
        <pc:chgData name="" userId="" providerId="" clId="Web-{24024FA0-6935-4C85-A676-6A4152448A86}" dt="2020-05-19T20:35:14.062" v="559" actId="20577"/>
        <pc:sldMkLst>
          <pc:docMk/>
          <pc:sldMk cId="1762709900" sldId="288"/>
        </pc:sldMkLst>
        <pc:spChg chg="del">
          <ac:chgData name="" userId="" providerId="" clId="Web-{24024FA0-6935-4C85-A676-6A4152448A86}" dt="2020-05-19T20:34:16.812" v="517"/>
          <ac:spMkLst>
            <pc:docMk/>
            <pc:sldMk cId="1762709900" sldId="288"/>
            <ac:spMk id="3" creationId="{C6A52C18-7713-4D24-97AE-8E482E723B9C}"/>
          </ac:spMkLst>
        </pc:spChg>
        <pc:spChg chg="del">
          <ac:chgData name="" userId="" providerId="" clId="Web-{24024FA0-6935-4C85-A676-6A4152448A86}" dt="2020-05-19T20:34:16.812" v="519"/>
          <ac:spMkLst>
            <pc:docMk/>
            <pc:sldMk cId="1762709900" sldId="288"/>
            <ac:spMk id="5" creationId="{2156F530-CFF2-4C10-9B06-F12EC3CC7A09}"/>
          </ac:spMkLst>
        </pc:spChg>
        <pc:spChg chg="del">
          <ac:chgData name="" userId="" providerId="" clId="Web-{24024FA0-6935-4C85-A676-6A4152448A86}" dt="2020-05-19T20:34:16.812" v="518"/>
          <ac:spMkLst>
            <pc:docMk/>
            <pc:sldMk cId="1762709900" sldId="288"/>
            <ac:spMk id="10" creationId="{91BEAD25-CA7A-4BE8-8C47-4CFB6DF489E2}"/>
          </ac:spMkLst>
        </pc:spChg>
        <pc:spChg chg="mod">
          <ac:chgData name="" userId="" providerId="" clId="Web-{24024FA0-6935-4C85-A676-6A4152448A86}" dt="2020-05-19T20:34:09.249" v="514" actId="20577"/>
          <ac:spMkLst>
            <pc:docMk/>
            <pc:sldMk cId="1762709900" sldId="288"/>
            <ac:spMk id="258" creationId="{00000000-0000-0000-0000-000000000000}"/>
          </ac:spMkLst>
        </pc:spChg>
        <pc:spChg chg="mod">
          <ac:chgData name="" userId="" providerId="" clId="Web-{24024FA0-6935-4C85-A676-6A4152448A86}" dt="2020-05-19T20:35:14.062" v="559" actId="20577"/>
          <ac:spMkLst>
            <pc:docMk/>
            <pc:sldMk cId="1762709900" sldId="288"/>
            <ac:spMk id="260" creationId="{00000000-0000-0000-0000-000000000000}"/>
          </ac:spMkLst>
        </pc:spChg>
        <pc:picChg chg="del">
          <ac:chgData name="" userId="" providerId="" clId="Web-{24024FA0-6935-4C85-A676-6A4152448A86}" dt="2020-05-19T20:34:12.718" v="516"/>
          <ac:picMkLst>
            <pc:docMk/>
            <pc:sldMk cId="1762709900" sldId="288"/>
            <ac:picMk id="2" creationId="{C1A27C4F-9600-4350-9AB7-09FD56269419}"/>
          </ac:picMkLst>
        </pc:picChg>
        <pc:picChg chg="del">
          <ac:chgData name="" userId="" providerId="" clId="Web-{24024FA0-6935-4C85-A676-6A4152448A86}" dt="2020-05-19T20:34:11.062" v="515"/>
          <ac:picMkLst>
            <pc:docMk/>
            <pc:sldMk cId="1762709900" sldId="288"/>
            <ac:picMk id="4" creationId="{82AE4D90-CB4E-490B-AED1-0F39951740D8}"/>
          </ac:picMkLst>
        </pc:picChg>
        <pc:picChg chg="add mod">
          <ac:chgData name="" userId="" providerId="" clId="Web-{24024FA0-6935-4C85-A676-6A4152448A86}" dt="2020-05-19T20:34:24.765" v="523" actId="1076"/>
          <ac:picMkLst>
            <pc:docMk/>
            <pc:sldMk cId="1762709900" sldId="288"/>
            <ac:picMk id="6" creationId="{4F573966-4052-4692-AC1C-D715802C6864}"/>
          </ac:picMkLst>
        </pc:picChg>
      </pc:sldChg>
      <pc:sldChg chg="add replId">
        <pc:chgData name="" userId="" providerId="" clId="Web-{24024FA0-6935-4C85-A676-6A4152448A86}" dt="2020-05-19T20:38:31.266" v="591"/>
        <pc:sldMkLst>
          <pc:docMk/>
          <pc:sldMk cId="3049711446" sldId="289"/>
        </pc:sldMkLst>
      </pc:sldChg>
      <pc:sldChg chg="addSp delSp modSp add replId">
        <pc:chgData name="" userId="" providerId="" clId="Web-{24024FA0-6935-4C85-A676-6A4152448A86}" dt="2020-05-19T21:28:35.623" v="970" actId="20577"/>
        <pc:sldMkLst>
          <pc:docMk/>
          <pc:sldMk cId="1960603782" sldId="290"/>
        </pc:sldMkLst>
        <pc:spChg chg="mod">
          <ac:chgData name="" userId="" providerId="" clId="Web-{24024FA0-6935-4C85-A676-6A4152448A86}" dt="2020-05-19T21:05:40.960" v="884" actId="20577"/>
          <ac:spMkLst>
            <pc:docMk/>
            <pc:sldMk cId="1960603782" sldId="290"/>
            <ac:spMk id="258" creationId="{00000000-0000-0000-0000-000000000000}"/>
          </ac:spMkLst>
        </pc:spChg>
        <pc:spChg chg="mod">
          <ac:chgData name="" userId="" providerId="" clId="Web-{24024FA0-6935-4C85-A676-6A4152448A86}" dt="2020-05-19T21:28:35.623" v="970" actId="20577"/>
          <ac:spMkLst>
            <pc:docMk/>
            <pc:sldMk cId="1960603782" sldId="290"/>
            <ac:spMk id="260" creationId="{00000000-0000-0000-0000-000000000000}"/>
          </ac:spMkLst>
        </pc:spChg>
        <pc:picChg chg="del">
          <ac:chgData name="" userId="" providerId="" clId="Web-{24024FA0-6935-4C85-A676-6A4152448A86}" dt="2020-05-19T21:05:21.491" v="873"/>
          <ac:picMkLst>
            <pc:docMk/>
            <pc:sldMk cId="1960603782" sldId="290"/>
            <ac:picMk id="2" creationId="{2161E980-20BA-4288-A825-7087F4E8E55B}"/>
          </ac:picMkLst>
        </pc:picChg>
        <pc:picChg chg="add mod">
          <ac:chgData name="" userId="" providerId="" clId="Web-{24024FA0-6935-4C85-A676-6A4152448A86}" dt="2020-05-19T21:26:28.920" v="939" actId="14100"/>
          <ac:picMkLst>
            <pc:docMk/>
            <pc:sldMk cId="1960603782" sldId="290"/>
            <ac:picMk id="3" creationId="{493B16DE-DAF8-4883-87A6-806A6065A71C}"/>
          </ac:picMkLst>
        </pc:picChg>
        <pc:picChg chg="del">
          <ac:chgData name="" userId="" providerId="" clId="Web-{24024FA0-6935-4C85-A676-6A4152448A86}" dt="2020-05-19T21:05:21.491" v="872"/>
          <ac:picMkLst>
            <pc:docMk/>
            <pc:sldMk cId="1960603782" sldId="290"/>
            <ac:picMk id="4" creationId="{E748BA27-EF7F-41B7-A321-3FF9D27A933F}"/>
          </ac:picMkLst>
        </pc:picChg>
        <pc:picChg chg="add mod">
          <ac:chgData name="" userId="" providerId="" clId="Web-{24024FA0-6935-4C85-A676-6A4152448A86}" dt="2020-05-19T21:28:15.467" v="959" actId="1076"/>
          <ac:picMkLst>
            <pc:docMk/>
            <pc:sldMk cId="1960603782" sldId="290"/>
            <ac:picMk id="6" creationId="{13D44856-1218-4474-8381-C842C0BDB998}"/>
          </ac:picMkLst>
        </pc:picChg>
      </pc:sldChg>
    </pc:docChg>
  </pc:docChgLst>
  <pc:docChgLst>
    <pc:chgData clId="Web-{C4C7EE27-ED96-452F-B7A5-1230CC3935D3}"/>
    <pc:docChg chg="addSld delSld modSld sldOrd">
      <pc:chgData name="" userId="" providerId="" clId="Web-{C4C7EE27-ED96-452F-B7A5-1230CC3935D3}" dt="2020-05-18T21:34:53.623" v="2348" actId="1076"/>
      <pc:docMkLst>
        <pc:docMk/>
      </pc:docMkLst>
      <pc:sldChg chg="addSp delSp modSp">
        <pc:chgData name="" userId="" providerId="" clId="Web-{C4C7EE27-ED96-452F-B7A5-1230CC3935D3}" dt="2020-05-18T19:00:41.530" v="7" actId="1076"/>
        <pc:sldMkLst>
          <pc:docMk/>
          <pc:sldMk cId="0" sldId="257"/>
        </pc:sldMkLst>
        <pc:graphicFrameChg chg="add mod modGraphic">
          <ac:chgData name="" userId="" providerId="" clId="Web-{C4C7EE27-ED96-452F-B7A5-1230CC3935D3}" dt="2020-05-18T19:00:41.530" v="7" actId="1076"/>
          <ac:graphicFrameMkLst>
            <pc:docMk/>
            <pc:sldMk cId="0" sldId="257"/>
            <ac:graphicFrameMk id="3" creationId="{E2E7BD72-B8CD-4937-8A24-752421ABA94F}"/>
          </ac:graphicFrameMkLst>
        </pc:graphicFrameChg>
        <pc:graphicFrameChg chg="del">
          <ac:chgData name="" userId="" providerId="" clId="Web-{C4C7EE27-ED96-452F-B7A5-1230CC3935D3}" dt="2020-05-18T19:00:08.232" v="0"/>
          <ac:graphicFrameMkLst>
            <pc:docMk/>
            <pc:sldMk cId="0" sldId="257"/>
            <ac:graphicFrameMk id="256" creationId="{00000000-0000-0000-0000-000000000000}"/>
          </ac:graphicFrameMkLst>
        </pc:graphicFrameChg>
      </pc:sldChg>
      <pc:sldChg chg="addSp modSp">
        <pc:chgData name="" userId="" providerId="" clId="Web-{C4C7EE27-ED96-452F-B7A5-1230CC3935D3}" dt="2020-05-18T19:03:39.614" v="16"/>
        <pc:sldMkLst>
          <pc:docMk/>
          <pc:sldMk cId="0" sldId="258"/>
        </pc:sldMkLst>
        <pc:graphicFrameChg chg="add mod modGraphic">
          <ac:chgData name="" userId="" providerId="" clId="Web-{C4C7EE27-ED96-452F-B7A5-1230CC3935D3}" dt="2020-05-18T19:03:39.614" v="16"/>
          <ac:graphicFrameMkLst>
            <pc:docMk/>
            <pc:sldMk cId="0" sldId="258"/>
            <ac:graphicFrameMk id="3" creationId="{E8D6EED6-0512-4B56-9463-4B6C5B9D9F6B}"/>
          </ac:graphicFrameMkLst>
        </pc:graphicFrameChg>
      </pc:sldChg>
      <pc:sldChg chg="addSp delSp modSp add replId">
        <pc:chgData name="" userId="" providerId="" clId="Web-{C4C7EE27-ED96-452F-B7A5-1230CC3935D3}" dt="2020-05-18T19:04:48.053" v="22"/>
        <pc:sldMkLst>
          <pc:docMk/>
          <pc:sldMk cId="2676545499" sldId="260"/>
        </pc:sldMkLst>
        <pc:graphicFrameChg chg="del">
          <ac:chgData name="" userId="" providerId="" clId="Web-{C4C7EE27-ED96-452F-B7A5-1230CC3935D3}" dt="2020-05-18T19:04:02.911" v="18"/>
          <ac:graphicFrameMkLst>
            <pc:docMk/>
            <pc:sldMk cId="2676545499" sldId="260"/>
            <ac:graphicFrameMk id="3" creationId="{E8D6EED6-0512-4B56-9463-4B6C5B9D9F6B}"/>
          </ac:graphicFrameMkLst>
        </pc:graphicFrameChg>
        <pc:graphicFrameChg chg="add mod modGraphic">
          <ac:chgData name="" userId="" providerId="" clId="Web-{C4C7EE27-ED96-452F-B7A5-1230CC3935D3}" dt="2020-05-18T19:04:48.053" v="22"/>
          <ac:graphicFrameMkLst>
            <pc:docMk/>
            <pc:sldMk cId="2676545499" sldId="260"/>
            <ac:graphicFrameMk id="4" creationId="{78167EFF-C0E0-4374-9F03-DD6A19E4FEE5}"/>
          </ac:graphicFrameMkLst>
        </pc:graphicFrameChg>
      </pc:sldChg>
      <pc:sldChg chg="addSp delSp modSp add ord replId">
        <pc:chgData name="" userId="" providerId="" clId="Web-{C4C7EE27-ED96-452F-B7A5-1230CC3935D3}" dt="2020-05-18T19:13:41.538" v="386" actId="20577"/>
        <pc:sldMkLst>
          <pc:docMk/>
          <pc:sldMk cId="2629936999" sldId="261"/>
        </pc:sldMkLst>
        <pc:spChg chg="add del">
          <ac:chgData name="" userId="" providerId="" clId="Web-{C4C7EE27-ED96-452F-B7A5-1230CC3935D3}" dt="2020-05-18T19:09:55.125" v="69"/>
          <ac:spMkLst>
            <pc:docMk/>
            <pc:sldMk cId="2629936999" sldId="261"/>
            <ac:spMk id="7" creationId="{94B5EE1B-8B13-4621-9EF1-3105159D105A}"/>
          </ac:spMkLst>
        </pc:spChg>
        <pc:spChg chg="add mod">
          <ac:chgData name="" userId="" providerId="" clId="Web-{C4C7EE27-ED96-452F-B7A5-1230CC3935D3}" dt="2020-05-18T19:13:26.366" v="380" actId="20577"/>
          <ac:spMkLst>
            <pc:docMk/>
            <pc:sldMk cId="2629936999" sldId="261"/>
            <ac:spMk id="8" creationId="{FD817715-FD8E-46A7-B647-553C08A0C4D9}"/>
          </ac:spMkLst>
        </pc:spChg>
        <pc:spChg chg="mod">
          <ac:chgData name="" userId="" providerId="" clId="Web-{C4C7EE27-ED96-452F-B7A5-1230CC3935D3}" dt="2020-05-18T19:13:41.538" v="386" actId="20577"/>
          <ac:spMkLst>
            <pc:docMk/>
            <pc:sldMk cId="2629936999" sldId="261"/>
            <ac:spMk id="258" creationId="{00000000-0000-0000-0000-000000000000}"/>
          </ac:spMkLst>
        </pc:spChg>
        <pc:graphicFrameChg chg="add del mod modGraphic">
          <ac:chgData name="" userId="" providerId="" clId="Web-{C4C7EE27-ED96-452F-B7A5-1230CC3935D3}" dt="2020-05-18T19:06:04.243" v="39"/>
          <ac:graphicFrameMkLst>
            <pc:docMk/>
            <pc:sldMk cId="2629936999" sldId="261"/>
            <ac:graphicFrameMk id="3" creationId="{83252395-C93C-414C-B844-80EDB66B3009}"/>
          </ac:graphicFrameMkLst>
        </pc:graphicFrameChg>
        <pc:graphicFrameChg chg="del">
          <ac:chgData name="" userId="" providerId="" clId="Web-{C4C7EE27-ED96-452F-B7A5-1230CC3935D3}" dt="2020-05-18T19:07:10.089" v="48"/>
          <ac:graphicFrameMkLst>
            <pc:docMk/>
            <pc:sldMk cId="2629936999" sldId="261"/>
            <ac:graphicFrameMk id="4" creationId="{78167EFF-C0E0-4374-9F03-DD6A19E4FEE5}"/>
          </ac:graphicFrameMkLst>
        </pc:graphicFrameChg>
        <pc:graphicFrameChg chg="add mod modGraphic">
          <ac:chgData name="" userId="" providerId="" clId="Web-{C4C7EE27-ED96-452F-B7A5-1230CC3935D3}" dt="2020-05-18T19:12:49.849" v="326"/>
          <ac:graphicFrameMkLst>
            <pc:docMk/>
            <pc:sldMk cId="2629936999" sldId="261"/>
            <ac:graphicFrameMk id="6" creationId="{69777DB0-842B-4EB6-A776-8C6E25594992}"/>
          </ac:graphicFrameMkLst>
        </pc:graphicFrameChg>
      </pc:sldChg>
      <pc:sldChg chg="addSp delSp modSp add replId">
        <pc:chgData name="" userId="" providerId="" clId="Web-{C4C7EE27-ED96-452F-B7A5-1230CC3935D3}" dt="2020-05-18T19:50:34.386" v="888" actId="1076"/>
        <pc:sldMkLst>
          <pc:docMk/>
          <pc:sldMk cId="1785625506" sldId="262"/>
        </pc:sldMkLst>
        <pc:spChg chg="add mod">
          <ac:chgData name="" userId="" providerId="" clId="Web-{C4C7EE27-ED96-452F-B7A5-1230CC3935D3}" dt="2020-05-18T19:32:44.073" v="679" actId="20577"/>
          <ac:spMkLst>
            <pc:docMk/>
            <pc:sldMk cId="1785625506" sldId="262"/>
            <ac:spMk id="8" creationId="{509965B9-2607-4D07-9BB0-43AFA96CB993}"/>
          </ac:spMkLst>
        </pc:spChg>
        <pc:spChg chg="mod">
          <ac:chgData name="" userId="" providerId="" clId="Web-{C4C7EE27-ED96-452F-B7A5-1230CC3935D3}" dt="2020-05-18T19:28:05.158" v="528" actId="20577"/>
          <ac:spMkLst>
            <pc:docMk/>
            <pc:sldMk cId="1785625506" sldId="262"/>
            <ac:spMk id="258" creationId="{00000000-0000-0000-0000-000000000000}"/>
          </ac:spMkLst>
        </pc:spChg>
        <pc:spChg chg="add del mod">
          <ac:chgData name="" userId="" providerId="" clId="Web-{C4C7EE27-ED96-452F-B7A5-1230CC3935D3}" dt="2020-05-18T19:30:05.662" v="590" actId="20577"/>
          <ac:spMkLst>
            <pc:docMk/>
            <pc:sldMk cId="1785625506" sldId="262"/>
            <ac:spMk id="260" creationId="{00000000-0000-0000-0000-000000000000}"/>
          </ac:spMkLst>
        </pc:spChg>
        <pc:graphicFrameChg chg="del">
          <ac:chgData name="" userId="" providerId="" clId="Web-{C4C7EE27-ED96-452F-B7A5-1230CC3935D3}" dt="2020-05-18T19:07:35.152" v="53"/>
          <ac:graphicFrameMkLst>
            <pc:docMk/>
            <pc:sldMk cId="1785625506" sldId="262"/>
            <ac:graphicFrameMk id="6" creationId="{69777DB0-842B-4EB6-A776-8C6E25594992}"/>
          </ac:graphicFrameMkLst>
        </pc:graphicFrameChg>
        <pc:picChg chg="add mod">
          <ac:chgData name="" userId="" providerId="" clId="Web-{C4C7EE27-ED96-452F-B7A5-1230CC3935D3}" dt="2020-05-18T19:50:34.386" v="888" actId="1076"/>
          <ac:picMkLst>
            <pc:docMk/>
            <pc:sldMk cId="1785625506" sldId="262"/>
            <ac:picMk id="2" creationId="{1E6BAEA1-42EA-4C6D-90A7-D758DFC23C51}"/>
          </ac:picMkLst>
        </pc:picChg>
      </pc:sldChg>
      <pc:sldChg chg="addSp delSp modSp add replId">
        <pc:chgData name="" userId="" providerId="" clId="Web-{C4C7EE27-ED96-452F-B7A5-1230CC3935D3}" dt="2020-05-18T19:50:20.402" v="886" actId="1076"/>
        <pc:sldMkLst>
          <pc:docMk/>
          <pc:sldMk cId="2938187702" sldId="263"/>
        </pc:sldMkLst>
        <pc:spChg chg="add mod">
          <ac:chgData name="" userId="" providerId="" clId="Web-{C4C7EE27-ED96-452F-B7A5-1230CC3935D3}" dt="2020-05-18T19:48:43.102" v="875" actId="1076"/>
          <ac:spMkLst>
            <pc:docMk/>
            <pc:sldMk cId="2938187702" sldId="263"/>
            <ac:spMk id="4" creationId="{8DBD0B35-4A80-40CB-9CC3-E56CAC4C7019}"/>
          </ac:spMkLst>
        </pc:spChg>
        <pc:spChg chg="del">
          <ac:chgData name="" userId="" providerId="" clId="Web-{C4C7EE27-ED96-452F-B7A5-1230CC3935D3}" dt="2020-05-18T19:33:30.668" v="695"/>
          <ac:spMkLst>
            <pc:docMk/>
            <pc:sldMk cId="2938187702" sldId="263"/>
            <ac:spMk id="8" creationId="{509965B9-2607-4D07-9BB0-43AFA96CB993}"/>
          </ac:spMkLst>
        </pc:spChg>
        <pc:spChg chg="mod">
          <ac:chgData name="" userId="" providerId="" clId="Web-{C4C7EE27-ED96-452F-B7A5-1230CC3935D3}" dt="2020-05-18T19:36:46.189" v="733" actId="20577"/>
          <ac:spMkLst>
            <pc:docMk/>
            <pc:sldMk cId="2938187702" sldId="263"/>
            <ac:spMk id="260" creationId="{00000000-0000-0000-0000-000000000000}"/>
          </ac:spMkLst>
        </pc:spChg>
        <pc:picChg chg="del">
          <ac:chgData name="" userId="" providerId="" clId="Web-{C4C7EE27-ED96-452F-B7A5-1230CC3935D3}" dt="2020-05-18T19:33:27.621" v="694"/>
          <ac:picMkLst>
            <pc:docMk/>
            <pc:sldMk cId="2938187702" sldId="263"/>
            <ac:picMk id="2" creationId="{1E6BAEA1-42EA-4C6D-90A7-D758DFC23C51}"/>
          </ac:picMkLst>
        </pc:picChg>
        <pc:picChg chg="add mod">
          <ac:chgData name="" userId="" providerId="" clId="Web-{C4C7EE27-ED96-452F-B7A5-1230CC3935D3}" dt="2020-05-18T19:50:14.214" v="885" actId="1076"/>
          <ac:picMkLst>
            <pc:docMk/>
            <pc:sldMk cId="2938187702" sldId="263"/>
            <ac:picMk id="3" creationId="{76AF1FED-65AE-483C-A06F-BD1D46BB56E5}"/>
          </ac:picMkLst>
        </pc:picChg>
        <pc:picChg chg="add mod">
          <ac:chgData name="" userId="" providerId="" clId="Web-{C4C7EE27-ED96-452F-B7A5-1230CC3935D3}" dt="2020-05-18T19:50:20.402" v="886" actId="1076"/>
          <ac:picMkLst>
            <pc:docMk/>
            <pc:sldMk cId="2938187702" sldId="263"/>
            <ac:picMk id="5" creationId="{55A95308-C90B-4B81-AD66-AA4ED4A26E25}"/>
          </ac:picMkLst>
        </pc:picChg>
      </pc:sldChg>
      <pc:sldChg chg="new del">
        <pc:chgData name="" userId="" providerId="" clId="Web-{C4C7EE27-ED96-452F-B7A5-1230CC3935D3}" dt="2020-05-18T19:49:20.369" v="881"/>
        <pc:sldMkLst>
          <pc:docMk/>
          <pc:sldMk cId="375740661" sldId="264"/>
        </pc:sldMkLst>
      </pc:sldChg>
      <pc:sldChg chg="addSp delSp modSp add replId">
        <pc:chgData name="" userId="" providerId="" clId="Web-{C4C7EE27-ED96-452F-B7A5-1230CC3935D3}" dt="2020-05-18T20:07:48.105" v="1120" actId="20577"/>
        <pc:sldMkLst>
          <pc:docMk/>
          <pc:sldMk cId="3860204286" sldId="264"/>
        </pc:sldMkLst>
        <pc:spChg chg="del">
          <ac:chgData name="" userId="" providerId="" clId="Web-{C4C7EE27-ED96-452F-B7A5-1230CC3935D3}" dt="2020-05-18T19:50:53.918" v="892"/>
          <ac:spMkLst>
            <pc:docMk/>
            <pc:sldMk cId="3860204286" sldId="264"/>
            <ac:spMk id="4" creationId="{8DBD0B35-4A80-40CB-9CC3-E56CAC4C7019}"/>
          </ac:spMkLst>
        </pc:spChg>
        <pc:spChg chg="mod">
          <ac:chgData name="" userId="" providerId="" clId="Web-{C4C7EE27-ED96-452F-B7A5-1230CC3935D3}" dt="2020-05-18T19:55:03.535" v="908" actId="20577"/>
          <ac:spMkLst>
            <pc:docMk/>
            <pc:sldMk cId="3860204286" sldId="264"/>
            <ac:spMk id="258" creationId="{00000000-0000-0000-0000-000000000000}"/>
          </ac:spMkLst>
        </pc:spChg>
        <pc:spChg chg="mod">
          <ac:chgData name="" userId="" providerId="" clId="Web-{C4C7EE27-ED96-452F-B7A5-1230CC3935D3}" dt="2020-05-18T20:07:48.105" v="1120" actId="20577"/>
          <ac:spMkLst>
            <pc:docMk/>
            <pc:sldMk cId="3860204286" sldId="264"/>
            <ac:spMk id="260" creationId="{00000000-0000-0000-0000-000000000000}"/>
          </ac:spMkLst>
        </pc:spChg>
        <pc:graphicFrameChg chg="add mod modGraphic">
          <ac:chgData name="" userId="" providerId="" clId="Web-{C4C7EE27-ED96-452F-B7A5-1230CC3935D3}" dt="2020-05-18T20:04:28.130" v="1101"/>
          <ac:graphicFrameMkLst>
            <pc:docMk/>
            <pc:sldMk cId="3860204286" sldId="264"/>
            <ac:graphicFrameMk id="6" creationId="{A913B28D-CB3F-4476-BEAB-74C71938A590}"/>
          </ac:graphicFrameMkLst>
        </pc:graphicFrameChg>
        <pc:picChg chg="add del mod">
          <ac:chgData name="" userId="" providerId="" clId="Web-{C4C7EE27-ED96-452F-B7A5-1230CC3935D3}" dt="2020-05-18T20:02:54.440" v="1061"/>
          <ac:picMkLst>
            <pc:docMk/>
            <pc:sldMk cId="3860204286" sldId="264"/>
            <ac:picMk id="2" creationId="{10B99843-6249-4F01-B1C3-D280875E5705}"/>
          </ac:picMkLst>
        </pc:picChg>
        <pc:picChg chg="del mod">
          <ac:chgData name="" userId="" providerId="" clId="Web-{C4C7EE27-ED96-452F-B7A5-1230CC3935D3}" dt="2020-05-18T19:50:53.918" v="893"/>
          <ac:picMkLst>
            <pc:docMk/>
            <pc:sldMk cId="3860204286" sldId="264"/>
            <ac:picMk id="3" creationId="{76AF1FED-65AE-483C-A06F-BD1D46BB56E5}"/>
          </ac:picMkLst>
        </pc:picChg>
        <pc:picChg chg="del">
          <ac:chgData name="" userId="" providerId="" clId="Web-{C4C7EE27-ED96-452F-B7A5-1230CC3935D3}" dt="2020-05-18T19:50:55.371" v="894"/>
          <ac:picMkLst>
            <pc:docMk/>
            <pc:sldMk cId="3860204286" sldId="264"/>
            <ac:picMk id="5" creationId="{55A95308-C90B-4B81-AD66-AA4ED4A26E25}"/>
          </ac:picMkLst>
        </pc:picChg>
        <pc:picChg chg="add del mod">
          <ac:chgData name="" userId="" providerId="" clId="Web-{C4C7EE27-ED96-452F-B7A5-1230CC3935D3}" dt="2020-05-18T20:02:52.768" v="1060"/>
          <ac:picMkLst>
            <pc:docMk/>
            <pc:sldMk cId="3860204286" sldId="264"/>
            <ac:picMk id="10" creationId="{9F53C0DC-926B-497D-B10F-E535D152E929}"/>
          </ac:picMkLst>
        </pc:picChg>
        <pc:picChg chg="add del mod">
          <ac:chgData name="" userId="" providerId="" clId="Web-{C4C7EE27-ED96-452F-B7A5-1230CC3935D3}" dt="2020-05-18T20:02:44.424" v="1057"/>
          <ac:picMkLst>
            <pc:docMk/>
            <pc:sldMk cId="3860204286" sldId="264"/>
            <ac:picMk id="11" creationId="{E86CD9AB-5D87-44CA-923D-E34C8EE35899}"/>
          </ac:picMkLst>
        </pc:picChg>
      </pc:sldChg>
      <pc:sldChg chg="addSp delSp modSp add replId">
        <pc:chgData name="" userId="" providerId="" clId="Web-{C4C7EE27-ED96-452F-B7A5-1230CC3935D3}" dt="2020-05-18T20:24:18.870" v="1357" actId="20577"/>
        <pc:sldMkLst>
          <pc:docMk/>
          <pc:sldMk cId="1991170301" sldId="265"/>
        </pc:sldMkLst>
        <pc:spChg chg="add mod">
          <ac:chgData name="" userId="" providerId="" clId="Web-{C4C7EE27-ED96-452F-B7A5-1230CC3935D3}" dt="2020-05-18T20:23:00.852" v="1339" actId="20577"/>
          <ac:spMkLst>
            <pc:docMk/>
            <pc:sldMk cId="1991170301" sldId="265"/>
            <ac:spMk id="12" creationId="{3BC06218-F055-4A1B-AFEB-18A1E8FA2C6D}"/>
          </ac:spMkLst>
        </pc:spChg>
        <pc:spChg chg="add del">
          <ac:chgData name="" userId="" providerId="" clId="Web-{C4C7EE27-ED96-452F-B7A5-1230CC3935D3}" dt="2020-05-18T20:22:04.506" v="1266"/>
          <ac:spMkLst>
            <pc:docMk/>
            <pc:sldMk cId="1991170301" sldId="265"/>
            <ac:spMk id="13" creationId="{FF67BFB4-CA0A-48CF-BD02-F02553A1580C}"/>
          </ac:spMkLst>
        </pc:spChg>
        <pc:spChg chg="mod">
          <ac:chgData name="" userId="" providerId="" clId="Web-{C4C7EE27-ED96-452F-B7A5-1230CC3935D3}" dt="2020-05-18T20:24:18.870" v="1357" actId="20577"/>
          <ac:spMkLst>
            <pc:docMk/>
            <pc:sldMk cId="1991170301" sldId="265"/>
            <ac:spMk id="260" creationId="{00000000-0000-0000-0000-000000000000}"/>
          </ac:spMkLst>
        </pc:spChg>
        <pc:graphicFrameChg chg="del">
          <ac:chgData name="" userId="" providerId="" clId="Web-{C4C7EE27-ED96-452F-B7A5-1230CC3935D3}" dt="2020-05-18T20:08:01.746" v="1122"/>
          <ac:graphicFrameMkLst>
            <pc:docMk/>
            <pc:sldMk cId="1991170301" sldId="265"/>
            <ac:graphicFrameMk id="6" creationId="{A913B28D-CB3F-4476-BEAB-74C71938A590}"/>
          </ac:graphicFrameMkLst>
        </pc:graphicFrameChg>
        <pc:picChg chg="add mod">
          <ac:chgData name="" userId="" providerId="" clId="Web-{C4C7EE27-ED96-452F-B7A5-1230CC3935D3}" dt="2020-05-18T20:22:40.711" v="1297" actId="1076"/>
          <ac:picMkLst>
            <pc:docMk/>
            <pc:sldMk cId="1991170301" sldId="265"/>
            <ac:picMk id="11" creationId="{2B6CA7E3-D9A6-4D1D-92A3-77F41557CAEB}"/>
          </ac:picMkLst>
        </pc:picChg>
      </pc:sldChg>
      <pc:sldChg chg="delSp modSp add replId">
        <pc:chgData name="" userId="" providerId="" clId="Web-{C4C7EE27-ED96-452F-B7A5-1230CC3935D3}" dt="2020-05-18T21:13:52.335" v="2162" actId="20577"/>
        <pc:sldMkLst>
          <pc:docMk/>
          <pc:sldMk cId="1275878680" sldId="266"/>
        </pc:sldMkLst>
        <pc:spChg chg="del">
          <ac:chgData name="" userId="" providerId="" clId="Web-{C4C7EE27-ED96-452F-B7A5-1230CC3935D3}" dt="2020-05-18T20:23:51.009" v="1346"/>
          <ac:spMkLst>
            <pc:docMk/>
            <pc:sldMk cId="1275878680" sldId="266"/>
            <ac:spMk id="12" creationId="{3BC06218-F055-4A1B-AFEB-18A1E8FA2C6D}"/>
          </ac:spMkLst>
        </pc:spChg>
        <pc:spChg chg="mod">
          <ac:chgData name="" userId="" providerId="" clId="Web-{C4C7EE27-ED96-452F-B7A5-1230CC3935D3}" dt="2020-05-18T20:52:46.874" v="1868" actId="20577"/>
          <ac:spMkLst>
            <pc:docMk/>
            <pc:sldMk cId="1275878680" sldId="266"/>
            <ac:spMk id="258" creationId="{00000000-0000-0000-0000-000000000000}"/>
          </ac:spMkLst>
        </pc:spChg>
        <pc:spChg chg="mod">
          <ac:chgData name="" userId="" providerId="" clId="Web-{C4C7EE27-ED96-452F-B7A5-1230CC3935D3}" dt="2020-05-18T21:13:52.335" v="2162" actId="20577"/>
          <ac:spMkLst>
            <pc:docMk/>
            <pc:sldMk cId="1275878680" sldId="266"/>
            <ac:spMk id="260" creationId="{00000000-0000-0000-0000-000000000000}"/>
          </ac:spMkLst>
        </pc:spChg>
        <pc:picChg chg="del">
          <ac:chgData name="" userId="" providerId="" clId="Web-{C4C7EE27-ED96-452F-B7A5-1230CC3935D3}" dt="2020-05-18T20:23:52.681" v="1347"/>
          <ac:picMkLst>
            <pc:docMk/>
            <pc:sldMk cId="1275878680" sldId="266"/>
            <ac:picMk id="11" creationId="{2B6CA7E3-D9A6-4D1D-92A3-77F41557CAEB}"/>
          </ac:picMkLst>
        </pc:picChg>
      </pc:sldChg>
      <pc:sldChg chg="addSp modSp add replId">
        <pc:chgData name="" userId="" providerId="" clId="Web-{C4C7EE27-ED96-452F-B7A5-1230CC3935D3}" dt="2020-05-18T21:34:53.623" v="2348" actId="1076"/>
        <pc:sldMkLst>
          <pc:docMk/>
          <pc:sldMk cId="1956353917" sldId="267"/>
        </pc:sldMkLst>
        <pc:spChg chg="add mod">
          <ac:chgData name="" userId="" providerId="" clId="Web-{C4C7EE27-ED96-452F-B7A5-1230CC3935D3}" dt="2020-05-18T21:34:38.622" v="2343" actId="20577"/>
          <ac:spMkLst>
            <pc:docMk/>
            <pc:sldMk cId="1956353917" sldId="267"/>
            <ac:spMk id="3" creationId="{8EE47347-E9DF-43F9-8235-864164A315EF}"/>
          </ac:spMkLst>
        </pc:spChg>
        <pc:spChg chg="mod">
          <ac:chgData name="" userId="" providerId="" clId="Web-{C4C7EE27-ED96-452F-B7A5-1230CC3935D3}" dt="2020-05-18T20:52:56.562" v="1873" actId="20577"/>
          <ac:spMkLst>
            <pc:docMk/>
            <pc:sldMk cId="1956353917" sldId="267"/>
            <ac:spMk id="258" creationId="{00000000-0000-0000-0000-000000000000}"/>
          </ac:spMkLst>
        </pc:spChg>
        <pc:spChg chg="mod">
          <ac:chgData name="" userId="" providerId="" clId="Web-{C4C7EE27-ED96-452F-B7A5-1230CC3935D3}" dt="2020-05-18T20:52:24.436" v="1862" actId="1076"/>
          <ac:spMkLst>
            <pc:docMk/>
            <pc:sldMk cId="1956353917" sldId="267"/>
            <ac:spMk id="260" creationId="{00000000-0000-0000-0000-000000000000}"/>
          </ac:spMkLst>
        </pc:spChg>
        <pc:picChg chg="add mod">
          <ac:chgData name="" userId="" providerId="" clId="Web-{C4C7EE27-ED96-452F-B7A5-1230CC3935D3}" dt="2020-05-18T20:52:18.858" v="1861" actId="1076"/>
          <ac:picMkLst>
            <pc:docMk/>
            <pc:sldMk cId="1956353917" sldId="267"/>
            <ac:picMk id="2" creationId="{F61DFE5A-742C-414C-B93F-A504609E2B1F}"/>
          </ac:picMkLst>
        </pc:picChg>
        <pc:picChg chg="add mod">
          <ac:chgData name="" userId="" providerId="" clId="Web-{C4C7EE27-ED96-452F-B7A5-1230CC3935D3}" dt="2020-05-18T21:34:53.623" v="2348" actId="1076"/>
          <ac:picMkLst>
            <pc:docMk/>
            <pc:sldMk cId="1956353917" sldId="267"/>
            <ac:picMk id="4" creationId="{E6330C6E-3BEC-4EDD-982C-50FB0E8F3795}"/>
          </ac:picMkLst>
        </pc:picChg>
      </pc:sldChg>
      <pc:sldChg chg="addSp delSp modSp add replId">
        <pc:chgData name="" userId="" providerId="" clId="Web-{C4C7EE27-ED96-452F-B7A5-1230CC3935D3}" dt="2020-05-18T20:57:29.493" v="1985" actId="20577"/>
        <pc:sldMkLst>
          <pc:docMk/>
          <pc:sldMk cId="964879598" sldId="268"/>
        </pc:sldMkLst>
        <pc:spChg chg="add mod">
          <ac:chgData name="" userId="" providerId="" clId="Web-{C4C7EE27-ED96-452F-B7A5-1230CC3935D3}" dt="2020-05-18T20:57:29.493" v="1985" actId="20577"/>
          <ac:spMkLst>
            <pc:docMk/>
            <pc:sldMk cId="964879598" sldId="268"/>
            <ac:spMk id="8" creationId="{89C292CF-C505-4A7F-AA82-8297F0A9DE61}"/>
          </ac:spMkLst>
        </pc:spChg>
        <pc:spChg chg="mod">
          <ac:chgData name="" userId="" providerId="" clId="Web-{C4C7EE27-ED96-452F-B7A5-1230CC3935D3}" dt="2020-05-18T20:54:22.362" v="1928" actId="20577"/>
          <ac:spMkLst>
            <pc:docMk/>
            <pc:sldMk cId="964879598" sldId="268"/>
            <ac:spMk id="258" creationId="{00000000-0000-0000-0000-000000000000}"/>
          </ac:spMkLst>
        </pc:spChg>
        <pc:spChg chg="mod">
          <ac:chgData name="" userId="" providerId="" clId="Web-{C4C7EE27-ED96-452F-B7A5-1230CC3935D3}" dt="2020-05-18T20:55:17.770" v="1952" actId="20577"/>
          <ac:spMkLst>
            <pc:docMk/>
            <pc:sldMk cId="964879598" sldId="268"/>
            <ac:spMk id="260" creationId="{00000000-0000-0000-0000-000000000000}"/>
          </ac:spMkLst>
        </pc:spChg>
        <pc:picChg chg="del">
          <ac:chgData name="" userId="" providerId="" clId="Web-{C4C7EE27-ED96-452F-B7A5-1230CC3935D3}" dt="2020-05-18T20:53:28.376" v="1892"/>
          <ac:picMkLst>
            <pc:docMk/>
            <pc:sldMk cId="964879598" sldId="268"/>
            <ac:picMk id="2" creationId="{F61DFE5A-742C-414C-B93F-A504609E2B1F}"/>
          </ac:picMkLst>
        </pc:picChg>
        <pc:picChg chg="add mod">
          <ac:chgData name="" userId="" providerId="" clId="Web-{C4C7EE27-ED96-452F-B7A5-1230CC3935D3}" dt="2020-05-18T20:55:48.146" v="1959" actId="1076"/>
          <ac:picMkLst>
            <pc:docMk/>
            <pc:sldMk cId="964879598" sldId="268"/>
            <ac:picMk id="3" creationId="{B990C2F6-70A9-41BB-BC51-6103BB7685CD}"/>
          </ac:picMkLst>
        </pc:picChg>
      </pc:sldChg>
      <pc:sldChg chg="addSp delSp modSp add replId">
        <pc:chgData name="" userId="" providerId="" clId="Web-{C4C7EE27-ED96-452F-B7A5-1230CC3935D3}" dt="2020-05-18T21:01:29.203" v="2099" actId="1076"/>
        <pc:sldMkLst>
          <pc:docMk/>
          <pc:sldMk cId="895319133" sldId="269"/>
        </pc:sldMkLst>
        <pc:spChg chg="del mod">
          <ac:chgData name="" userId="" providerId="" clId="Web-{C4C7EE27-ED96-452F-B7A5-1230CC3935D3}" dt="2020-05-18T20:58:33.885" v="2023"/>
          <ac:spMkLst>
            <pc:docMk/>
            <pc:sldMk cId="895319133" sldId="269"/>
            <ac:spMk id="8" creationId="{89C292CF-C505-4A7F-AA82-8297F0A9DE61}"/>
          </ac:spMkLst>
        </pc:spChg>
        <pc:spChg chg="add mod">
          <ac:chgData name="" userId="" providerId="" clId="Web-{C4C7EE27-ED96-452F-B7A5-1230CC3935D3}" dt="2020-05-18T21:01:24.484" v="2098" actId="1076"/>
          <ac:spMkLst>
            <pc:docMk/>
            <pc:sldMk cId="895319133" sldId="269"/>
            <ac:spMk id="9" creationId="{CB12E136-EF45-437B-AE29-8BE26B2106F7}"/>
          </ac:spMkLst>
        </pc:spChg>
        <pc:spChg chg="mod">
          <ac:chgData name="" userId="" providerId="" clId="Web-{C4C7EE27-ED96-452F-B7A5-1230CC3935D3}" dt="2020-05-18T20:58:27.463" v="2021" actId="20577"/>
          <ac:spMkLst>
            <pc:docMk/>
            <pc:sldMk cId="895319133" sldId="269"/>
            <ac:spMk id="260" creationId="{00000000-0000-0000-0000-000000000000}"/>
          </ac:spMkLst>
        </pc:spChg>
        <pc:picChg chg="add mod">
          <ac:chgData name="" userId="" providerId="" clId="Web-{C4C7EE27-ED96-452F-B7A5-1230CC3935D3}" dt="2020-05-18T21:01:17.812" v="2097" actId="1076"/>
          <ac:picMkLst>
            <pc:docMk/>
            <pc:sldMk cId="895319133" sldId="269"/>
            <ac:picMk id="2" creationId="{32557AAE-03CE-4793-A8D3-A3E7A8AC52AA}"/>
          </ac:picMkLst>
        </pc:picChg>
        <pc:picChg chg="del">
          <ac:chgData name="" userId="" providerId="" clId="Web-{C4C7EE27-ED96-452F-B7A5-1230CC3935D3}" dt="2020-05-18T20:57:51.227" v="1996"/>
          <ac:picMkLst>
            <pc:docMk/>
            <pc:sldMk cId="895319133" sldId="269"/>
            <ac:picMk id="3" creationId="{B990C2F6-70A9-41BB-BC51-6103BB7685CD}"/>
          </ac:picMkLst>
        </pc:picChg>
        <pc:picChg chg="add mod">
          <ac:chgData name="" userId="" providerId="" clId="Web-{C4C7EE27-ED96-452F-B7A5-1230CC3935D3}" dt="2020-05-18T21:01:29.203" v="2099" actId="1076"/>
          <ac:picMkLst>
            <pc:docMk/>
            <pc:sldMk cId="895319133" sldId="269"/>
            <ac:picMk id="4" creationId="{4591A966-1BFE-4B0D-8A9A-986E81A403AC}"/>
          </ac:picMkLst>
        </pc:picChg>
      </pc:sldChg>
      <pc:sldChg chg="addSp delSp modSp add replId">
        <pc:chgData name="" userId="" providerId="" clId="Web-{C4C7EE27-ED96-452F-B7A5-1230CC3935D3}" dt="2020-05-18T21:05:23.663" v="2126" actId="1076"/>
        <pc:sldMkLst>
          <pc:docMk/>
          <pc:sldMk cId="3318659564" sldId="270"/>
        </pc:sldMkLst>
        <pc:spChg chg="del">
          <ac:chgData name="" userId="" providerId="" clId="Web-{C4C7EE27-ED96-452F-B7A5-1230CC3935D3}" dt="2020-05-18T21:04:13.833" v="2107"/>
          <ac:spMkLst>
            <pc:docMk/>
            <pc:sldMk cId="3318659564" sldId="270"/>
            <ac:spMk id="9" creationId="{CB12E136-EF45-437B-AE29-8BE26B2106F7}"/>
          </ac:spMkLst>
        </pc:spChg>
        <pc:spChg chg="mod">
          <ac:chgData name="" userId="" providerId="" clId="Web-{C4C7EE27-ED96-452F-B7A5-1230CC3935D3}" dt="2020-05-18T21:04:09.098" v="2105" actId="20577"/>
          <ac:spMkLst>
            <pc:docMk/>
            <pc:sldMk cId="3318659564" sldId="270"/>
            <ac:spMk id="258" creationId="{00000000-0000-0000-0000-000000000000}"/>
          </ac:spMkLst>
        </pc:spChg>
        <pc:spChg chg="mod">
          <ac:chgData name="" userId="" providerId="" clId="Web-{C4C7EE27-ED96-452F-B7A5-1230CC3935D3}" dt="2020-05-18T21:04:33.583" v="2117" actId="20577"/>
          <ac:spMkLst>
            <pc:docMk/>
            <pc:sldMk cId="3318659564" sldId="270"/>
            <ac:spMk id="260" creationId="{00000000-0000-0000-0000-000000000000}"/>
          </ac:spMkLst>
        </pc:spChg>
        <pc:picChg chg="del">
          <ac:chgData name="" userId="" providerId="" clId="Web-{C4C7EE27-ED96-452F-B7A5-1230CC3935D3}" dt="2020-05-18T21:04:11.458" v="2106"/>
          <ac:picMkLst>
            <pc:docMk/>
            <pc:sldMk cId="3318659564" sldId="270"/>
            <ac:picMk id="2" creationId="{32557AAE-03CE-4793-A8D3-A3E7A8AC52AA}"/>
          </ac:picMkLst>
        </pc:picChg>
        <pc:picChg chg="add del mod">
          <ac:chgData name="" userId="" providerId="" clId="Web-{C4C7EE27-ED96-452F-B7A5-1230CC3935D3}" dt="2020-05-18T21:04:45.631" v="2122"/>
          <ac:picMkLst>
            <pc:docMk/>
            <pc:sldMk cId="3318659564" sldId="270"/>
            <ac:picMk id="3" creationId="{828CC3FB-4B86-40D2-BB12-72DD7572DA6B}"/>
          </ac:picMkLst>
        </pc:picChg>
        <pc:picChg chg="del">
          <ac:chgData name="" userId="" providerId="" clId="Web-{C4C7EE27-ED96-452F-B7A5-1230CC3935D3}" dt="2020-05-18T21:04:15.223" v="2108"/>
          <ac:picMkLst>
            <pc:docMk/>
            <pc:sldMk cId="3318659564" sldId="270"/>
            <ac:picMk id="4" creationId="{4591A966-1BFE-4B0D-8A9A-986E81A403AC}"/>
          </ac:picMkLst>
        </pc:picChg>
        <pc:picChg chg="add mod">
          <ac:chgData name="" userId="" providerId="" clId="Web-{C4C7EE27-ED96-452F-B7A5-1230CC3935D3}" dt="2020-05-18T21:05:23.663" v="2126" actId="1076"/>
          <ac:picMkLst>
            <pc:docMk/>
            <pc:sldMk cId="3318659564" sldId="270"/>
            <ac:picMk id="5" creationId="{CED9935D-EB8A-4B6D-8464-7F36F2AF9048}"/>
          </ac:picMkLst>
        </pc:picChg>
      </pc:sldChg>
      <pc:sldChg chg="addSp delSp modSp add replId">
        <pc:chgData name="" userId="" providerId="" clId="Web-{C4C7EE27-ED96-452F-B7A5-1230CC3935D3}" dt="2020-05-18T21:17:43.982" v="2245" actId="20577"/>
        <pc:sldMkLst>
          <pc:docMk/>
          <pc:sldMk cId="3514633497" sldId="271"/>
        </pc:sldMkLst>
        <pc:spChg chg="add mod">
          <ac:chgData name="" userId="" providerId="" clId="Web-{C4C7EE27-ED96-452F-B7A5-1230CC3935D3}" dt="2020-05-18T21:17:19.747" v="2236" actId="20577"/>
          <ac:spMkLst>
            <pc:docMk/>
            <pc:sldMk cId="3514633497" sldId="271"/>
            <ac:spMk id="8" creationId="{466CE62B-E442-433D-AAB0-EFF04F144CF6}"/>
          </ac:spMkLst>
        </pc:spChg>
        <pc:spChg chg="mod">
          <ac:chgData name="" userId="" providerId="" clId="Web-{C4C7EE27-ED96-452F-B7A5-1230CC3935D3}" dt="2020-05-18T21:15:14.478" v="2166" actId="20577"/>
          <ac:spMkLst>
            <pc:docMk/>
            <pc:sldMk cId="3514633497" sldId="271"/>
            <ac:spMk id="258" creationId="{00000000-0000-0000-0000-000000000000}"/>
          </ac:spMkLst>
        </pc:spChg>
        <pc:spChg chg="mod">
          <ac:chgData name="" userId="" providerId="" clId="Web-{C4C7EE27-ED96-452F-B7A5-1230CC3935D3}" dt="2020-05-18T21:17:43.982" v="2245" actId="20577"/>
          <ac:spMkLst>
            <pc:docMk/>
            <pc:sldMk cId="3514633497" sldId="271"/>
            <ac:spMk id="260" creationId="{00000000-0000-0000-0000-000000000000}"/>
          </ac:spMkLst>
        </pc:spChg>
        <pc:picChg chg="add mod">
          <ac:chgData name="" userId="" providerId="" clId="Web-{C4C7EE27-ED96-452F-B7A5-1230CC3935D3}" dt="2020-05-18T21:17:15.200" v="2234" actId="1076"/>
          <ac:picMkLst>
            <pc:docMk/>
            <pc:sldMk cId="3514633497" sldId="271"/>
            <ac:picMk id="2" creationId="{5B0FAA14-9BE3-4A05-B7AC-888D4E32D3A7}"/>
          </ac:picMkLst>
        </pc:picChg>
        <pc:picChg chg="del">
          <ac:chgData name="" userId="" providerId="" clId="Web-{C4C7EE27-ED96-452F-B7A5-1230CC3935D3}" dt="2020-05-18T21:15:36.604" v="2183"/>
          <ac:picMkLst>
            <pc:docMk/>
            <pc:sldMk cId="3514633497" sldId="271"/>
            <ac:picMk id="5" creationId="{CED9935D-EB8A-4B6D-8464-7F36F2AF9048}"/>
          </ac:picMkLst>
        </pc:picChg>
      </pc:sldChg>
      <pc:sldChg chg="addSp delSp modSp add replId">
        <pc:chgData name="" userId="" providerId="" clId="Web-{C4C7EE27-ED96-452F-B7A5-1230CC3935D3}" dt="2020-05-18T21:20:24.003" v="2309" actId="1076"/>
        <pc:sldMkLst>
          <pc:docMk/>
          <pc:sldMk cId="2980491407" sldId="272"/>
        </pc:sldMkLst>
        <pc:spChg chg="del">
          <ac:chgData name="" userId="" providerId="" clId="Web-{C4C7EE27-ED96-452F-B7A5-1230CC3935D3}" dt="2020-05-18T21:17:54.264" v="2248"/>
          <ac:spMkLst>
            <pc:docMk/>
            <pc:sldMk cId="2980491407" sldId="272"/>
            <ac:spMk id="8" creationId="{466CE62B-E442-433D-AAB0-EFF04F144CF6}"/>
          </ac:spMkLst>
        </pc:spChg>
        <pc:spChg chg="mod">
          <ac:chgData name="" userId="" providerId="" clId="Web-{C4C7EE27-ED96-452F-B7A5-1230CC3935D3}" dt="2020-05-18T21:18:09.858" v="2258" actId="20577"/>
          <ac:spMkLst>
            <pc:docMk/>
            <pc:sldMk cId="2980491407" sldId="272"/>
            <ac:spMk id="258" creationId="{00000000-0000-0000-0000-000000000000}"/>
          </ac:spMkLst>
        </pc:spChg>
        <pc:spChg chg="mod">
          <ac:chgData name="" userId="" providerId="" clId="Web-{C4C7EE27-ED96-452F-B7A5-1230CC3935D3}" dt="2020-05-18T21:20:11.424" v="2305" actId="20577"/>
          <ac:spMkLst>
            <pc:docMk/>
            <pc:sldMk cId="2980491407" sldId="272"/>
            <ac:spMk id="260" creationId="{00000000-0000-0000-0000-000000000000}"/>
          </ac:spMkLst>
        </pc:spChg>
        <pc:picChg chg="del">
          <ac:chgData name="" userId="" providerId="" clId="Web-{C4C7EE27-ED96-452F-B7A5-1230CC3935D3}" dt="2020-05-18T21:17:49.154" v="2247"/>
          <ac:picMkLst>
            <pc:docMk/>
            <pc:sldMk cId="2980491407" sldId="272"/>
            <ac:picMk id="2" creationId="{5B0FAA14-9BE3-4A05-B7AC-888D4E32D3A7}"/>
          </ac:picMkLst>
        </pc:picChg>
        <pc:picChg chg="add mod">
          <ac:chgData name="" userId="" providerId="" clId="Web-{C4C7EE27-ED96-452F-B7A5-1230CC3935D3}" dt="2020-05-18T21:20:24.003" v="2309" actId="1076"/>
          <ac:picMkLst>
            <pc:docMk/>
            <pc:sldMk cId="2980491407" sldId="272"/>
            <ac:picMk id="3" creationId="{5744B694-477E-4EF3-B5D5-AB11F66BCF96}"/>
          </ac:picMkLst>
        </pc:picChg>
      </pc:sldChg>
    </pc:docChg>
  </pc:docChgLst>
  <pc:docChgLst>
    <pc:chgData name="EDUARDO HENRIQUE ROCHA" userId="sl/FeC51N77qKIjMyZvBDrYeYsHi1xQvISBfOUQzFOQ=" providerId="None" clId="Web-{A7413F51-C8FC-4621-BE33-5AB6D57EBCA2}"/>
    <pc:docChg chg="modSld">
      <pc:chgData name="EDUARDO HENRIQUE ROCHA" userId="sl/FeC51N77qKIjMyZvBDrYeYsHi1xQvISBfOUQzFOQ=" providerId="None" clId="Web-{A7413F51-C8FC-4621-BE33-5AB6D57EBCA2}" dt="2020-05-28T15:08:51.968" v="29"/>
      <pc:docMkLst>
        <pc:docMk/>
      </pc:docMkLst>
      <pc:sldChg chg="modSp">
        <pc:chgData name="EDUARDO HENRIQUE ROCHA" userId="sl/FeC51N77qKIjMyZvBDrYeYsHi1xQvISBfOUQzFOQ=" providerId="None" clId="Web-{A7413F51-C8FC-4621-BE33-5AB6D57EBCA2}" dt="2020-05-28T15:08:43.749" v="25"/>
        <pc:sldMkLst>
          <pc:docMk/>
          <pc:sldMk cId="0" sldId="257"/>
        </pc:sldMkLst>
        <pc:graphicFrameChg chg="mod modGraphic">
          <ac:chgData name="EDUARDO HENRIQUE ROCHA" userId="sl/FeC51N77qKIjMyZvBDrYeYsHi1xQvISBfOUQzFOQ=" providerId="None" clId="Web-{A7413F51-C8FC-4621-BE33-5AB6D57EBCA2}" dt="2020-05-28T15:08:43.749" v="25"/>
          <ac:graphicFrameMkLst>
            <pc:docMk/>
            <pc:sldMk cId="0" sldId="257"/>
            <ac:graphicFrameMk id="3" creationId="{E2E7BD72-B8CD-4937-8A24-752421ABA94F}"/>
          </ac:graphicFrameMkLst>
        </pc:graphicFrameChg>
      </pc:sldChg>
      <pc:sldChg chg="modSp">
        <pc:chgData name="EDUARDO HENRIQUE ROCHA" userId="sl/FeC51N77qKIjMyZvBDrYeYsHi1xQvISBfOUQzFOQ=" providerId="None" clId="Web-{A7413F51-C8FC-4621-BE33-5AB6D57EBCA2}" dt="2020-05-28T15:08:51.968" v="29"/>
        <pc:sldMkLst>
          <pc:docMk/>
          <pc:sldMk cId="0" sldId="258"/>
        </pc:sldMkLst>
        <pc:graphicFrameChg chg="mod modGraphic">
          <ac:chgData name="EDUARDO HENRIQUE ROCHA" userId="sl/FeC51N77qKIjMyZvBDrYeYsHi1xQvISBfOUQzFOQ=" providerId="None" clId="Web-{A7413F51-C8FC-4621-BE33-5AB6D57EBCA2}" dt="2020-05-28T15:08:51.968" v="29"/>
          <ac:graphicFrameMkLst>
            <pc:docMk/>
            <pc:sldMk cId="0" sldId="258"/>
            <ac:graphicFrameMk id="3" creationId="{E8D6EED6-0512-4B56-9463-4B6C5B9D9F6B}"/>
          </ac:graphicFrameMkLst>
        </pc:graphicFrameChg>
      </pc:sldChg>
      <pc:sldChg chg="modSp">
        <pc:chgData name="EDUARDO HENRIQUE ROCHA" userId="sl/FeC51N77qKIjMyZvBDrYeYsHi1xQvISBfOUQzFOQ=" providerId="None" clId="Web-{A7413F51-C8FC-4621-BE33-5AB6D57EBCA2}" dt="2020-05-28T15:08:13.732" v="19"/>
        <pc:sldMkLst>
          <pc:docMk/>
          <pc:sldMk cId="3049711446" sldId="289"/>
        </pc:sldMkLst>
        <pc:graphicFrameChg chg="mod modGraphic">
          <ac:chgData name="EDUARDO HENRIQUE ROCHA" userId="sl/FeC51N77qKIjMyZvBDrYeYsHi1xQvISBfOUQzFOQ=" providerId="None" clId="Web-{A7413F51-C8FC-4621-BE33-5AB6D57EBCA2}" dt="2020-05-28T15:08:13.732" v="19"/>
          <ac:graphicFrameMkLst>
            <pc:docMk/>
            <pc:sldMk cId="3049711446" sldId="289"/>
            <ac:graphicFrameMk id="6" creationId="{69777DB0-842B-4EB6-A776-8C6E25594992}"/>
          </ac:graphicFrameMkLst>
        </pc:graphicFrameChg>
      </pc:sldChg>
    </pc:docChg>
  </pc:docChgLst>
  <pc:docChgLst>
    <pc:chgData name="EDUARDO HENRIQUE ROCHA" clId="Web-{07E0C264-7956-4407-A7BA-4D6F8978234B}"/>
    <pc:docChg chg="addSld modSld">
      <pc:chgData name="EDUARDO HENRIQUE ROCHA" userId="" providerId="" clId="Web-{07E0C264-7956-4407-A7BA-4D6F8978234B}" dt="2020-05-19T18:53:19.314" v="10" actId="1076"/>
      <pc:docMkLst>
        <pc:docMk/>
      </pc:docMkLst>
      <pc:sldChg chg="addSp delSp modSp add replId">
        <pc:chgData name="EDUARDO HENRIQUE ROCHA" userId="" providerId="" clId="Web-{07E0C264-7956-4407-A7BA-4D6F8978234B}" dt="2020-05-19T18:53:19.314" v="10" actId="1076"/>
        <pc:sldMkLst>
          <pc:docMk/>
          <pc:sldMk cId="3435037176" sldId="283"/>
        </pc:sldMkLst>
        <pc:spChg chg="mod">
          <ac:chgData name="EDUARDO HENRIQUE ROCHA" userId="" providerId="" clId="Web-{07E0C264-7956-4407-A7BA-4D6F8978234B}" dt="2020-05-19T18:47:50.491" v="2" actId="20577"/>
          <ac:spMkLst>
            <pc:docMk/>
            <pc:sldMk cId="3435037176" sldId="283"/>
            <ac:spMk id="258" creationId="{00000000-0000-0000-0000-000000000000}"/>
          </ac:spMkLst>
        </pc:spChg>
        <pc:graphicFrameChg chg="del">
          <ac:chgData name="EDUARDO HENRIQUE ROCHA" userId="" providerId="" clId="Web-{07E0C264-7956-4407-A7BA-4D6F8978234B}" dt="2020-05-19T18:48:00.320" v="3"/>
          <ac:graphicFrameMkLst>
            <pc:docMk/>
            <pc:sldMk cId="3435037176" sldId="283"/>
            <ac:graphicFrameMk id="4" creationId="{78167EFF-C0E0-4374-9F03-DD6A19E4FEE5}"/>
          </ac:graphicFrameMkLst>
        </pc:graphicFrameChg>
        <pc:picChg chg="add del mod">
          <ac:chgData name="EDUARDO HENRIQUE ROCHA" userId="" providerId="" clId="Web-{07E0C264-7956-4407-A7BA-4D6F8978234B}" dt="2020-05-19T18:52:52.672" v="7"/>
          <ac:picMkLst>
            <pc:docMk/>
            <pc:sldMk cId="3435037176" sldId="283"/>
            <ac:picMk id="2" creationId="{D1F288D1-B24B-4649-9928-5FF6C07B28E5}"/>
          </ac:picMkLst>
        </pc:picChg>
        <pc:picChg chg="add mod">
          <ac:chgData name="EDUARDO HENRIQUE ROCHA" userId="" providerId="" clId="Web-{07E0C264-7956-4407-A7BA-4D6F8978234B}" dt="2020-05-19T18:53:19.314" v="10" actId="1076"/>
          <ac:picMkLst>
            <pc:docMk/>
            <pc:sldMk cId="3435037176" sldId="283"/>
            <ac:picMk id="3" creationId="{3CEA46CE-718A-4D0C-AD13-1731933DF7CF}"/>
          </ac:picMkLst>
        </pc:picChg>
      </pc:sldChg>
    </pc:docChg>
  </pc:docChgLst>
  <pc:docChgLst>
    <pc:chgData clId="Web-{2AAA34EB-453B-468C-9F66-8A42F249890D}"/>
    <pc:docChg chg="modSld sldOrd">
      <pc:chgData name="" userId="" providerId="" clId="Web-{2AAA34EB-453B-468C-9F66-8A42F249890D}" dt="2020-05-19T23:19:02.145" v="3" actId="1076"/>
      <pc:docMkLst>
        <pc:docMk/>
      </pc:docMkLst>
      <pc:sldChg chg="modSp ord">
        <pc:chgData name="" userId="" providerId="" clId="Web-{2AAA34EB-453B-468C-9F66-8A42F249890D}" dt="2020-05-19T23:19:02.145" v="3" actId="1076"/>
        <pc:sldMkLst>
          <pc:docMk/>
          <pc:sldMk cId="1785625506" sldId="262"/>
        </pc:sldMkLst>
        <pc:spChg chg="mod">
          <ac:chgData name="" userId="" providerId="" clId="Web-{2AAA34EB-453B-468C-9F66-8A42F249890D}" dt="2020-05-19T23:19:02.145" v="3" actId="1076"/>
          <ac:spMkLst>
            <pc:docMk/>
            <pc:sldMk cId="1785625506" sldId="262"/>
            <ac:spMk id="260" creationId="{00000000-0000-0000-0000-000000000000}"/>
          </ac:spMkLst>
        </pc:spChg>
        <pc:picChg chg="mod">
          <ac:chgData name="" userId="" providerId="" clId="Web-{2AAA34EB-453B-468C-9F66-8A42F249890D}" dt="2020-05-19T22:59:04.545" v="0" actId="1076"/>
          <ac:picMkLst>
            <pc:docMk/>
            <pc:sldMk cId="1785625506" sldId="262"/>
            <ac:picMk id="2" creationId="{1E6BAEA1-42EA-4C6D-90A7-D758DFC23C51}"/>
          </ac:picMkLst>
        </pc:picChg>
      </pc:sldChg>
      <pc:sldChg chg="ord">
        <pc:chgData name="" userId="" providerId="" clId="Web-{2AAA34EB-453B-468C-9F66-8A42F249890D}" dt="2020-05-19T23:14:31.550" v="1"/>
        <pc:sldMkLst>
          <pc:docMk/>
          <pc:sldMk cId="2938187702" sldId="263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C14B5E-BEA6-4637-B422-4129DF07EE43}" type="doc">
      <dgm:prSet loTypeId="urn:microsoft.com/office/officeart/2005/8/layout/arrow2" loCatId="process" qsTypeId="urn:microsoft.com/office/officeart/2005/8/quickstyle/simple2" qsCatId="simple" csTypeId="urn:microsoft.com/office/officeart/2005/8/colors/accent1_2" csCatId="accent1" phldr="1"/>
      <dgm:spPr/>
    </dgm:pt>
    <dgm:pt modelId="{93867FC5-5F30-4F80-8873-D617BD45B34B}">
      <dgm:prSet phldrT="[Text]" phldr="0"/>
      <dgm:spPr/>
      <dgm:t>
        <a:bodyPr/>
        <a:lstStyle/>
        <a:p>
          <a:pPr rtl="0"/>
          <a:r>
            <a:rPr lang="en-US" dirty="0">
              <a:latin typeface="Arial"/>
            </a:rPr>
            <a:t>z/OS 2.2</a:t>
          </a:r>
          <a:endParaRPr lang="en-US" dirty="0"/>
        </a:p>
      </dgm:t>
    </dgm:pt>
    <dgm:pt modelId="{7E6E095E-F9FF-4EDC-B5DE-BAB463DD78C3}" type="parTrans" cxnId="{FC6CC56F-4C50-48D2-9E6C-B3E23CB426FC}">
      <dgm:prSet/>
      <dgm:spPr/>
      <dgm:t>
        <a:bodyPr/>
        <a:lstStyle/>
        <a:p>
          <a:endParaRPr lang="en-US"/>
        </a:p>
      </dgm:t>
    </dgm:pt>
    <dgm:pt modelId="{F03C2F25-B2F1-4ECB-85DB-4215A7C38183}" type="sibTrans" cxnId="{FC6CC56F-4C50-48D2-9E6C-B3E23CB426FC}">
      <dgm:prSet/>
      <dgm:spPr/>
      <dgm:t>
        <a:bodyPr/>
        <a:lstStyle/>
        <a:p>
          <a:endParaRPr lang="en-US"/>
        </a:p>
      </dgm:t>
    </dgm:pt>
    <dgm:pt modelId="{871B6192-5A53-4A4D-9E2C-6722EBC11A3C}">
      <dgm:prSet phldrT="[Text]" phldr="0"/>
      <dgm:spPr/>
      <dgm:t>
        <a:bodyPr/>
        <a:lstStyle/>
        <a:p>
          <a:pPr rtl="0"/>
          <a:r>
            <a:rPr lang="en-US" dirty="0">
              <a:latin typeface="Arial"/>
            </a:rPr>
            <a:t>z/OS 2.3</a:t>
          </a:r>
          <a:endParaRPr lang="en-US" dirty="0"/>
        </a:p>
      </dgm:t>
    </dgm:pt>
    <dgm:pt modelId="{B8C6D5A7-1E45-4BAA-AC1D-54C173D7A9EC}" type="parTrans" cxnId="{F19AC66C-EEC8-4FCD-AA26-DE94C30C9417}">
      <dgm:prSet/>
      <dgm:spPr/>
      <dgm:t>
        <a:bodyPr/>
        <a:lstStyle/>
        <a:p>
          <a:endParaRPr lang="en-US"/>
        </a:p>
      </dgm:t>
    </dgm:pt>
    <dgm:pt modelId="{F12667A4-1D70-4E0A-A79D-8B57D126B4A7}" type="sibTrans" cxnId="{F19AC66C-EEC8-4FCD-AA26-DE94C30C9417}">
      <dgm:prSet/>
      <dgm:spPr/>
      <dgm:t>
        <a:bodyPr/>
        <a:lstStyle/>
        <a:p>
          <a:endParaRPr lang="en-US"/>
        </a:p>
      </dgm:t>
    </dgm:pt>
    <dgm:pt modelId="{7D809B3A-1F41-4172-AC31-332FE1C46719}">
      <dgm:prSet phldrT="[Text]" phldr="0"/>
      <dgm:spPr/>
      <dgm:t>
        <a:bodyPr/>
        <a:lstStyle/>
        <a:p>
          <a:pPr rtl="0"/>
          <a:r>
            <a:rPr lang="en-US" dirty="0">
              <a:latin typeface="Arial"/>
            </a:rPr>
            <a:t>z/OS 2.4</a:t>
          </a:r>
          <a:endParaRPr lang="en-US" dirty="0"/>
        </a:p>
      </dgm:t>
    </dgm:pt>
    <dgm:pt modelId="{BE8E08FB-04A8-4F09-ACC5-348DDC84B296}" type="parTrans" cxnId="{746370FE-E665-40BA-AE0A-DEB9883237F4}">
      <dgm:prSet/>
      <dgm:spPr/>
      <dgm:t>
        <a:bodyPr/>
        <a:lstStyle/>
        <a:p>
          <a:endParaRPr lang="en-US"/>
        </a:p>
      </dgm:t>
    </dgm:pt>
    <dgm:pt modelId="{33863332-673E-4E6F-92D0-98A37372ACC2}" type="sibTrans" cxnId="{746370FE-E665-40BA-AE0A-DEB9883237F4}">
      <dgm:prSet/>
      <dgm:spPr/>
      <dgm:t>
        <a:bodyPr/>
        <a:lstStyle/>
        <a:p>
          <a:endParaRPr lang="en-US"/>
        </a:p>
      </dgm:t>
    </dgm:pt>
    <dgm:pt modelId="{8F9B7D6B-6D29-4D64-AA5C-3CE525ABCCEA}" type="pres">
      <dgm:prSet presAssocID="{1BC14B5E-BEA6-4637-B422-4129DF07EE43}" presName="arrowDiagram" presStyleCnt="0">
        <dgm:presLayoutVars>
          <dgm:chMax val="5"/>
          <dgm:dir/>
          <dgm:resizeHandles val="exact"/>
        </dgm:presLayoutVars>
      </dgm:prSet>
      <dgm:spPr/>
    </dgm:pt>
    <dgm:pt modelId="{C10F4A97-BD09-47C1-A5D4-0410D1A9A987}" type="pres">
      <dgm:prSet presAssocID="{1BC14B5E-BEA6-4637-B422-4129DF07EE43}" presName="arrow" presStyleLbl="bgShp" presStyleIdx="0" presStyleCnt="1"/>
      <dgm:spPr/>
    </dgm:pt>
    <dgm:pt modelId="{CEB9F950-7D4D-4571-9839-06181D70E4CF}" type="pres">
      <dgm:prSet presAssocID="{1BC14B5E-BEA6-4637-B422-4129DF07EE43}" presName="arrowDiagram3" presStyleCnt="0"/>
      <dgm:spPr/>
    </dgm:pt>
    <dgm:pt modelId="{E20C8A6E-3C3D-4256-A167-2DEE62FD5F43}" type="pres">
      <dgm:prSet presAssocID="{93867FC5-5F30-4F80-8873-D617BD45B34B}" presName="bullet3a" presStyleLbl="node1" presStyleIdx="0" presStyleCnt="3"/>
      <dgm:spPr/>
    </dgm:pt>
    <dgm:pt modelId="{A7ADE6C0-E0E7-4BCF-9435-8F1D28E981CC}" type="pres">
      <dgm:prSet presAssocID="{93867FC5-5F30-4F80-8873-D617BD45B34B}" presName="textBox3a" presStyleLbl="revTx" presStyleIdx="0" presStyleCnt="3">
        <dgm:presLayoutVars>
          <dgm:bulletEnabled val="1"/>
        </dgm:presLayoutVars>
      </dgm:prSet>
      <dgm:spPr/>
    </dgm:pt>
    <dgm:pt modelId="{3A84286D-BB6E-475A-BB32-2F2DAB643080}" type="pres">
      <dgm:prSet presAssocID="{871B6192-5A53-4A4D-9E2C-6722EBC11A3C}" presName="bullet3b" presStyleLbl="node1" presStyleIdx="1" presStyleCnt="3"/>
      <dgm:spPr/>
    </dgm:pt>
    <dgm:pt modelId="{B18BBB25-31C9-49F4-9778-6EB5CD092CAB}" type="pres">
      <dgm:prSet presAssocID="{871B6192-5A53-4A4D-9E2C-6722EBC11A3C}" presName="textBox3b" presStyleLbl="revTx" presStyleIdx="1" presStyleCnt="3">
        <dgm:presLayoutVars>
          <dgm:bulletEnabled val="1"/>
        </dgm:presLayoutVars>
      </dgm:prSet>
      <dgm:spPr/>
    </dgm:pt>
    <dgm:pt modelId="{18160C55-898D-47EA-9539-0C6A9DF53880}" type="pres">
      <dgm:prSet presAssocID="{7D809B3A-1F41-4172-AC31-332FE1C46719}" presName="bullet3c" presStyleLbl="node1" presStyleIdx="2" presStyleCnt="3"/>
      <dgm:spPr/>
    </dgm:pt>
    <dgm:pt modelId="{D5AC5D99-8879-4A26-8C5B-9F379276A646}" type="pres">
      <dgm:prSet presAssocID="{7D809B3A-1F41-4172-AC31-332FE1C46719}" presName="textBox3c" presStyleLbl="revTx" presStyleIdx="2" presStyleCnt="3">
        <dgm:presLayoutVars>
          <dgm:bulletEnabled val="1"/>
        </dgm:presLayoutVars>
      </dgm:prSet>
      <dgm:spPr/>
    </dgm:pt>
  </dgm:ptLst>
  <dgm:cxnLst>
    <dgm:cxn modelId="{5F5A7933-CCAD-4B3C-B1A0-BA6A6468900D}" type="presOf" srcId="{93867FC5-5F30-4F80-8873-D617BD45B34B}" destId="{A7ADE6C0-E0E7-4BCF-9435-8F1D28E981CC}" srcOrd="0" destOrd="0" presId="urn:microsoft.com/office/officeart/2005/8/layout/arrow2"/>
    <dgm:cxn modelId="{599B2834-0C0B-42BB-B37A-3753B1C1FA9B}" type="presOf" srcId="{1BC14B5E-BEA6-4637-B422-4129DF07EE43}" destId="{8F9B7D6B-6D29-4D64-AA5C-3CE525ABCCEA}" srcOrd="0" destOrd="0" presId="urn:microsoft.com/office/officeart/2005/8/layout/arrow2"/>
    <dgm:cxn modelId="{F19AC66C-EEC8-4FCD-AA26-DE94C30C9417}" srcId="{1BC14B5E-BEA6-4637-B422-4129DF07EE43}" destId="{871B6192-5A53-4A4D-9E2C-6722EBC11A3C}" srcOrd="1" destOrd="0" parTransId="{B8C6D5A7-1E45-4BAA-AC1D-54C173D7A9EC}" sibTransId="{F12667A4-1D70-4E0A-A79D-8B57D126B4A7}"/>
    <dgm:cxn modelId="{FC6CC56F-4C50-48D2-9E6C-B3E23CB426FC}" srcId="{1BC14B5E-BEA6-4637-B422-4129DF07EE43}" destId="{93867FC5-5F30-4F80-8873-D617BD45B34B}" srcOrd="0" destOrd="0" parTransId="{7E6E095E-F9FF-4EDC-B5DE-BAB463DD78C3}" sibTransId="{F03C2F25-B2F1-4ECB-85DB-4215A7C38183}"/>
    <dgm:cxn modelId="{E00B2EAF-8DE0-48E0-8E52-2986D781A046}" type="presOf" srcId="{871B6192-5A53-4A4D-9E2C-6722EBC11A3C}" destId="{B18BBB25-31C9-49F4-9778-6EB5CD092CAB}" srcOrd="0" destOrd="0" presId="urn:microsoft.com/office/officeart/2005/8/layout/arrow2"/>
    <dgm:cxn modelId="{2AA0A6C8-0216-4B3E-A178-4BF925A66D54}" type="presOf" srcId="{7D809B3A-1F41-4172-AC31-332FE1C46719}" destId="{D5AC5D99-8879-4A26-8C5B-9F379276A646}" srcOrd="0" destOrd="0" presId="urn:microsoft.com/office/officeart/2005/8/layout/arrow2"/>
    <dgm:cxn modelId="{746370FE-E665-40BA-AE0A-DEB9883237F4}" srcId="{1BC14B5E-BEA6-4637-B422-4129DF07EE43}" destId="{7D809B3A-1F41-4172-AC31-332FE1C46719}" srcOrd="2" destOrd="0" parTransId="{BE8E08FB-04A8-4F09-ACC5-348DDC84B296}" sibTransId="{33863332-673E-4E6F-92D0-98A37372ACC2}"/>
    <dgm:cxn modelId="{A86B3187-D311-4ECC-BFFA-F40969CB625D}" type="presParOf" srcId="{8F9B7D6B-6D29-4D64-AA5C-3CE525ABCCEA}" destId="{C10F4A97-BD09-47C1-A5D4-0410D1A9A987}" srcOrd="0" destOrd="0" presId="urn:microsoft.com/office/officeart/2005/8/layout/arrow2"/>
    <dgm:cxn modelId="{704B6A40-BB34-40A0-A92C-2CE5DB71002A}" type="presParOf" srcId="{8F9B7D6B-6D29-4D64-AA5C-3CE525ABCCEA}" destId="{CEB9F950-7D4D-4571-9839-06181D70E4CF}" srcOrd="1" destOrd="0" presId="urn:microsoft.com/office/officeart/2005/8/layout/arrow2"/>
    <dgm:cxn modelId="{7D647938-DC62-4BF2-93BA-FF06C7E07301}" type="presParOf" srcId="{CEB9F950-7D4D-4571-9839-06181D70E4CF}" destId="{E20C8A6E-3C3D-4256-A167-2DEE62FD5F43}" srcOrd="0" destOrd="0" presId="urn:microsoft.com/office/officeart/2005/8/layout/arrow2"/>
    <dgm:cxn modelId="{ED43E965-3E3B-4BB2-A4D7-20AA01AF0106}" type="presParOf" srcId="{CEB9F950-7D4D-4571-9839-06181D70E4CF}" destId="{A7ADE6C0-E0E7-4BCF-9435-8F1D28E981CC}" srcOrd="1" destOrd="0" presId="urn:microsoft.com/office/officeart/2005/8/layout/arrow2"/>
    <dgm:cxn modelId="{F0A48712-536D-46C6-A1EA-C190EF30FCDF}" type="presParOf" srcId="{CEB9F950-7D4D-4571-9839-06181D70E4CF}" destId="{3A84286D-BB6E-475A-BB32-2F2DAB643080}" srcOrd="2" destOrd="0" presId="urn:microsoft.com/office/officeart/2005/8/layout/arrow2"/>
    <dgm:cxn modelId="{122A535E-2817-4256-A36D-3511C17917DA}" type="presParOf" srcId="{CEB9F950-7D4D-4571-9839-06181D70E4CF}" destId="{B18BBB25-31C9-49F4-9778-6EB5CD092CAB}" srcOrd="3" destOrd="0" presId="urn:microsoft.com/office/officeart/2005/8/layout/arrow2"/>
    <dgm:cxn modelId="{21E3AB99-5A45-4C04-9BDC-69F878910023}" type="presParOf" srcId="{CEB9F950-7D4D-4571-9839-06181D70E4CF}" destId="{18160C55-898D-47EA-9539-0C6A9DF53880}" srcOrd="4" destOrd="0" presId="urn:microsoft.com/office/officeart/2005/8/layout/arrow2"/>
    <dgm:cxn modelId="{CFF31F90-EFF5-4085-A76E-074E5F9B383C}" type="presParOf" srcId="{CEB9F950-7D4D-4571-9839-06181D70E4CF}" destId="{D5AC5D99-8879-4A26-8C5B-9F379276A646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0F4A97-BD09-47C1-A5D4-0410D1A9A987}">
      <dsp:nvSpPr>
        <dsp:cNvPr id="0" name=""/>
        <dsp:cNvSpPr/>
      </dsp:nvSpPr>
      <dsp:spPr>
        <a:xfrm>
          <a:off x="2692463" y="0"/>
          <a:ext cx="4849020" cy="3030638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0C8A6E-3C3D-4256-A167-2DEE62FD5F43}">
      <dsp:nvSpPr>
        <dsp:cNvPr id="0" name=""/>
        <dsp:cNvSpPr/>
      </dsp:nvSpPr>
      <dsp:spPr>
        <a:xfrm>
          <a:off x="3308289" y="2091746"/>
          <a:ext cx="126074" cy="1260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7ADE6C0-E0E7-4BCF-9435-8F1D28E981CC}">
      <dsp:nvSpPr>
        <dsp:cNvPr id="0" name=""/>
        <dsp:cNvSpPr/>
      </dsp:nvSpPr>
      <dsp:spPr>
        <a:xfrm>
          <a:off x="3371326" y="2154783"/>
          <a:ext cx="1129821" cy="875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804" tIns="0" rIns="0" bIns="0" numCol="1" spcCol="1270" anchor="t" anchorCtr="0">
          <a:noAutofit/>
        </a:bodyPr>
        <a:lstStyle/>
        <a:p>
          <a:pPr marL="0" lvl="0" indent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latin typeface="Arial"/>
            </a:rPr>
            <a:t>z/OS 2.2</a:t>
          </a:r>
          <a:endParaRPr lang="en-US" sz="3400" kern="1200" dirty="0"/>
        </a:p>
      </dsp:txBody>
      <dsp:txXfrm>
        <a:off x="3371326" y="2154783"/>
        <a:ext cx="1129821" cy="875854"/>
      </dsp:txXfrm>
    </dsp:sp>
    <dsp:sp modelId="{3A84286D-BB6E-475A-BB32-2F2DAB643080}">
      <dsp:nvSpPr>
        <dsp:cNvPr id="0" name=""/>
        <dsp:cNvSpPr/>
      </dsp:nvSpPr>
      <dsp:spPr>
        <a:xfrm>
          <a:off x="4421139" y="1268018"/>
          <a:ext cx="227903" cy="2279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18BBB25-31C9-49F4-9778-6EB5CD092CAB}">
      <dsp:nvSpPr>
        <dsp:cNvPr id="0" name=""/>
        <dsp:cNvSpPr/>
      </dsp:nvSpPr>
      <dsp:spPr>
        <a:xfrm>
          <a:off x="4535091" y="1381970"/>
          <a:ext cx="1163764" cy="1648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762" tIns="0" rIns="0" bIns="0" numCol="1" spcCol="1270" anchor="t" anchorCtr="0">
          <a:noAutofit/>
        </a:bodyPr>
        <a:lstStyle/>
        <a:p>
          <a:pPr marL="0" lvl="0" indent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latin typeface="Arial"/>
            </a:rPr>
            <a:t>z/OS 2.3</a:t>
          </a:r>
          <a:endParaRPr lang="en-US" sz="3400" kern="1200" dirty="0"/>
        </a:p>
      </dsp:txBody>
      <dsp:txXfrm>
        <a:off x="4535091" y="1381970"/>
        <a:ext cx="1163764" cy="1648667"/>
      </dsp:txXfrm>
    </dsp:sp>
    <dsp:sp modelId="{18160C55-898D-47EA-9539-0C6A9DF53880}">
      <dsp:nvSpPr>
        <dsp:cNvPr id="0" name=""/>
        <dsp:cNvSpPr/>
      </dsp:nvSpPr>
      <dsp:spPr>
        <a:xfrm>
          <a:off x="5759469" y="766751"/>
          <a:ext cx="315186" cy="3151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5AC5D99-8879-4A26-8C5B-9F379276A646}">
      <dsp:nvSpPr>
        <dsp:cNvPr id="0" name=""/>
        <dsp:cNvSpPr/>
      </dsp:nvSpPr>
      <dsp:spPr>
        <a:xfrm>
          <a:off x="5917062" y="924344"/>
          <a:ext cx="1163764" cy="2106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011" tIns="0" rIns="0" bIns="0" numCol="1" spcCol="1270" anchor="t" anchorCtr="0">
          <a:noAutofit/>
        </a:bodyPr>
        <a:lstStyle/>
        <a:p>
          <a:pPr marL="0" lvl="0" indent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latin typeface="Arial"/>
            </a:rPr>
            <a:t>z/OS 2.4</a:t>
          </a:r>
          <a:endParaRPr lang="en-US" sz="3400" kern="1200" dirty="0"/>
        </a:p>
      </dsp:txBody>
      <dsp:txXfrm>
        <a:off x="5917062" y="924344"/>
        <a:ext cx="1163764" cy="21062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1"/>
          <p:cNvSpPr/>
          <p:nvPr/>
        </p:nvSpPr>
        <p:spPr>
          <a:xfrm>
            <a:off x="292320" y="393120"/>
            <a:ext cx="1174104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2"/>
          <p:cNvSpPr/>
          <p:nvPr/>
        </p:nvSpPr>
        <p:spPr>
          <a:xfrm>
            <a:off x="2695680" y="6638400"/>
            <a:ext cx="9337320" cy="1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3B3838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© Copyright IBM Corporation 2017. Technical University/Symposia materials may not be reproduced in whole or in part without the prior written permission of IBM.</a:t>
            </a: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316800" y="160200"/>
            <a:ext cx="3985560" cy="15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0"/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1C3649"/>
                </a:solidFill>
                <a:uFill>
                  <a:solidFill>
                    <a:srgbClr val="FFFFFF"/>
                  </a:solidFill>
                </a:uFill>
                <a:latin typeface="Arial"/>
                <a:ea typeface="Gulim"/>
              </a:rPr>
              <a:t>IBM Systems Technical Events</a:t>
            </a:r>
            <a:r>
              <a:rPr lang="en-US" sz="1000" b="0" strike="noStrike" spc="-1">
                <a:solidFill>
                  <a:srgbClr val="1C3649"/>
                </a:solidFill>
                <a:uFill>
                  <a:solidFill>
                    <a:srgbClr val="FFFFFF"/>
                  </a:solidFill>
                </a:uFill>
                <a:latin typeface="Arial"/>
                <a:ea typeface="Gulim"/>
              </a:rPr>
              <a:t> – ibm.com/training/events</a:t>
            </a: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11"/>
          <p:cNvPicPr/>
          <p:nvPr/>
        </p:nvPicPr>
        <p:blipFill>
          <a:blip r:embed="rId14"/>
          <a:srcRect r="45854"/>
          <a:stretch/>
        </p:blipFill>
        <p:spPr>
          <a:xfrm>
            <a:off x="11416320" y="100800"/>
            <a:ext cx="694080" cy="249120"/>
          </a:xfrm>
          <a:prstGeom prst="rect">
            <a:avLst/>
          </a:prstGeom>
          <a:ln>
            <a:noFill/>
          </a:ln>
        </p:spPr>
      </p:pic>
      <p:pic>
        <p:nvPicPr>
          <p:cNvPr id="4" name="Picture 5"/>
          <p:cNvPicPr/>
          <p:nvPr/>
        </p:nvPicPr>
        <p:blipFill>
          <a:blip r:embed="rId15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5" name="CustomShape 4"/>
          <p:cNvSpPr/>
          <p:nvPr/>
        </p:nvSpPr>
        <p:spPr>
          <a:xfrm>
            <a:off x="444960" y="6292440"/>
            <a:ext cx="2360880" cy="27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4480" tIns="57240" rIns="114480" bIns="57240"/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IBM Plex Sans"/>
              </a:rPr>
              <a:t>© 2020 IBM Corporation</a:t>
            </a: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Picture 13"/>
          <p:cNvPicPr/>
          <p:nvPr/>
        </p:nvPicPr>
        <p:blipFill>
          <a:blip r:embed="rId16"/>
          <a:stretch/>
        </p:blipFill>
        <p:spPr>
          <a:xfrm>
            <a:off x="10998000" y="6183000"/>
            <a:ext cx="1077120" cy="620640"/>
          </a:xfrm>
          <a:prstGeom prst="rect">
            <a:avLst/>
          </a:prstGeom>
          <a:ln>
            <a:noFill/>
          </a:ln>
        </p:spPr>
      </p:pic>
      <p:sp>
        <p:nvSpPr>
          <p:cNvPr id="7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8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Line 1"/>
          <p:cNvSpPr/>
          <p:nvPr/>
        </p:nvSpPr>
        <p:spPr>
          <a:xfrm>
            <a:off x="292320" y="393120"/>
            <a:ext cx="1174104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CustomShape 2"/>
          <p:cNvSpPr/>
          <p:nvPr/>
        </p:nvSpPr>
        <p:spPr>
          <a:xfrm>
            <a:off x="2695680" y="6638400"/>
            <a:ext cx="9337320" cy="1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3B3838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© Copyright IBM Corporation 2020</a:t>
            </a: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3"/>
          <p:cNvSpPr/>
          <p:nvPr/>
        </p:nvSpPr>
        <p:spPr>
          <a:xfrm>
            <a:off x="316800" y="160200"/>
            <a:ext cx="3985560" cy="15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0"/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1C3649"/>
                </a:solidFill>
                <a:uFill>
                  <a:solidFill>
                    <a:srgbClr val="FFFFFF"/>
                  </a:solidFill>
                </a:uFill>
                <a:latin typeface="Arial"/>
                <a:ea typeface="Gulim"/>
              </a:rPr>
              <a:t>IBM GTS Technical Events</a:t>
            </a: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8" name="Picture 11"/>
          <p:cNvPicPr/>
          <p:nvPr/>
        </p:nvPicPr>
        <p:blipFill>
          <a:blip r:embed="rId14"/>
          <a:srcRect r="45854"/>
          <a:stretch/>
        </p:blipFill>
        <p:spPr>
          <a:xfrm>
            <a:off x="11416320" y="100800"/>
            <a:ext cx="694080" cy="249120"/>
          </a:xfrm>
          <a:prstGeom prst="rect">
            <a:avLst/>
          </a:prstGeom>
          <a:ln>
            <a:noFill/>
          </a:ln>
        </p:spPr>
      </p:pic>
      <p:sp>
        <p:nvSpPr>
          <p:cNvPr id="49" name="PlaceHolder 4"/>
          <p:cNvSpPr>
            <a:spLocks noGrp="1"/>
          </p:cNvSpPr>
          <p:nvPr>
            <p:ph type="title"/>
          </p:nvPr>
        </p:nvSpPr>
        <p:spPr>
          <a:xfrm>
            <a:off x="542160" y="2086200"/>
            <a:ext cx="6396840" cy="11102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Line 1"/>
          <p:cNvSpPr/>
          <p:nvPr/>
        </p:nvSpPr>
        <p:spPr>
          <a:xfrm>
            <a:off x="292320" y="393120"/>
            <a:ext cx="1174104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CustomShape 2"/>
          <p:cNvSpPr/>
          <p:nvPr/>
        </p:nvSpPr>
        <p:spPr>
          <a:xfrm>
            <a:off x="2695680" y="6638400"/>
            <a:ext cx="9337320" cy="1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3B3838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© Copyright IBM Corporation 2020.</a:t>
            </a: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316800" y="160200"/>
            <a:ext cx="3985560" cy="15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0"/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1C3649"/>
                </a:solidFill>
                <a:uFill>
                  <a:solidFill>
                    <a:srgbClr val="FFFFFF"/>
                  </a:solidFill>
                </a:uFill>
                <a:latin typeface="Arial"/>
                <a:ea typeface="Gulim"/>
              </a:rPr>
              <a:t>IBM GTS Technical Events</a:t>
            </a: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0" name="Picture 11"/>
          <p:cNvPicPr/>
          <p:nvPr/>
        </p:nvPicPr>
        <p:blipFill>
          <a:blip r:embed="rId14"/>
          <a:srcRect r="45854"/>
          <a:stretch/>
        </p:blipFill>
        <p:spPr>
          <a:xfrm>
            <a:off x="11416320" y="100800"/>
            <a:ext cx="694080" cy="249120"/>
          </a:xfrm>
          <a:prstGeom prst="rect">
            <a:avLst/>
          </a:prstGeom>
          <a:ln>
            <a:noFill/>
          </a:ln>
        </p:spPr>
      </p:pic>
      <p:sp>
        <p:nvSpPr>
          <p:cNvPr id="91" name="PlaceHolder 4"/>
          <p:cNvSpPr>
            <a:spLocks noGrp="1"/>
          </p:cNvSpPr>
          <p:nvPr>
            <p:ph type="title"/>
          </p:nvPr>
        </p:nvSpPr>
        <p:spPr>
          <a:xfrm>
            <a:off x="542160" y="2086200"/>
            <a:ext cx="6396840" cy="11102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Line 1"/>
          <p:cNvSpPr/>
          <p:nvPr/>
        </p:nvSpPr>
        <p:spPr>
          <a:xfrm>
            <a:off x="292320" y="393120"/>
            <a:ext cx="1174104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CustomShape 2"/>
          <p:cNvSpPr/>
          <p:nvPr/>
        </p:nvSpPr>
        <p:spPr>
          <a:xfrm>
            <a:off x="2695680" y="6638400"/>
            <a:ext cx="9337320" cy="1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3B3838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© Copyright IBM Corporation 2020.</a:t>
            </a: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316800" y="160200"/>
            <a:ext cx="3985560" cy="15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0"/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1C3649"/>
                </a:solidFill>
                <a:uFill>
                  <a:solidFill>
                    <a:srgbClr val="FFFFFF"/>
                  </a:solidFill>
                </a:uFill>
                <a:latin typeface="Arial"/>
                <a:ea typeface="Gulim"/>
              </a:rPr>
              <a:t>IBM GTS Technical Events</a:t>
            </a: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2" name="Picture 11"/>
          <p:cNvPicPr/>
          <p:nvPr/>
        </p:nvPicPr>
        <p:blipFill>
          <a:blip r:embed="rId14"/>
          <a:srcRect r="45854"/>
          <a:stretch/>
        </p:blipFill>
        <p:spPr>
          <a:xfrm>
            <a:off x="11416320" y="100800"/>
            <a:ext cx="694080" cy="249120"/>
          </a:xfrm>
          <a:prstGeom prst="rect">
            <a:avLst/>
          </a:prstGeom>
          <a:ln>
            <a:noFill/>
          </a:ln>
        </p:spPr>
      </p:pic>
      <p:sp>
        <p:nvSpPr>
          <p:cNvPr id="133" name="PlaceHolder 4"/>
          <p:cNvSpPr>
            <a:spLocks noGrp="1"/>
          </p:cNvSpPr>
          <p:nvPr>
            <p:ph type="title"/>
          </p:nvPr>
        </p:nvSpPr>
        <p:spPr>
          <a:xfrm>
            <a:off x="542160" y="2086200"/>
            <a:ext cx="6396840" cy="11102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3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42160" y="2086200"/>
            <a:ext cx="6396840" cy="11102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Picture 5"/>
          <p:cNvPicPr/>
          <p:nvPr/>
        </p:nvPicPr>
        <p:blipFill>
          <a:blip r:embed="rId14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210" name="CustomShape 1"/>
          <p:cNvSpPr/>
          <p:nvPr/>
        </p:nvSpPr>
        <p:spPr>
          <a:xfrm>
            <a:off x="444960" y="6292440"/>
            <a:ext cx="2360880" cy="27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4480" tIns="57240" rIns="114480" bIns="57240"/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IBM Plex Sans"/>
              </a:rPr>
              <a:t> </a:t>
            </a: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IBM Plex Sans"/>
              </a:rPr>
              <a:t>© 2020 IBM Corporation</a:t>
            </a: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1" name="Picture 13"/>
          <p:cNvPicPr/>
          <p:nvPr/>
        </p:nvPicPr>
        <p:blipFill>
          <a:blip r:embed="rId15"/>
          <a:stretch/>
        </p:blipFill>
        <p:spPr>
          <a:xfrm>
            <a:off x="10998000" y="6183000"/>
            <a:ext cx="1077120" cy="620640"/>
          </a:xfrm>
          <a:prstGeom prst="rect">
            <a:avLst/>
          </a:prstGeom>
          <a:ln>
            <a:noFill/>
          </a:ln>
        </p:spPr>
      </p:pic>
      <p:sp>
        <p:nvSpPr>
          <p:cNvPr id="21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tvt4172.svl.ibm.com/zosmf/restfiles/ds?dslevel=SUPZOS" TargetMode="Externa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s://www.ibm.com/support/knowledgecenter/SSLTBW_2.4.0/com.ibm.zos.v2r4.izua700/IZUHPINFO_API_RESTFILES.htm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github.ibm.com/Mainframe-Services" TargetMode="Externa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github.ibm.com/Mainframe-Services/zOSMF-Install-Workshop" TargetMode="Externa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sebelux.com/system/files/2011_06_09%20zOS%20CIM%20Overview%20and%20Security%20Aspects.pdf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Relationship Id="rId4" Type="http://schemas.openxmlformats.org/officeDocument/2006/relationships/hyperlink" Target="file:///\\home\eduardor\Downloads\SHARE_Atlanta_2012_CIM.pdf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542160" y="2086200"/>
            <a:ext cx="6985080" cy="11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ctr"/>
          <a:lstStyle/>
          <a:p>
            <a:pPr>
              <a:lnSpc>
                <a:spcPts val="438"/>
              </a:lnSpc>
            </a:pPr>
            <a:r>
              <a:rPr lang="en-US" sz="334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IBM Plex Sans"/>
              </a:rPr>
              <a:t>z/OSMF – Installation Walkthrough</a:t>
            </a:r>
            <a:endParaRPr lang="en-US" sz="33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542160" y="3174120"/>
            <a:ext cx="5327280" cy="165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/>
          <a:lstStyle/>
          <a:p>
            <a:pPr>
              <a:lnSpc>
                <a:spcPct val="100000"/>
              </a:lnSpc>
              <a:spcBef>
                <a:spcPts val="933"/>
              </a:spcBef>
            </a:pPr>
            <a:r>
              <a:rPr lang="en-US" sz="1870" b="0" strike="noStrike" spc="-1">
                <a:solidFill>
                  <a:srgbClr val="619AEC"/>
                </a:solidFill>
                <a:uFill>
                  <a:solidFill>
                    <a:srgbClr val="FFFFFF"/>
                  </a:solidFill>
                </a:uFill>
                <a:latin typeface="Arial"/>
                <a:ea typeface="IBM Plex Sans"/>
              </a:rPr>
              <a:t>Eduardo Henrique Rocha</a:t>
            </a:r>
            <a:endParaRPr lang="en-US" sz="18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70" b="0" strike="noStrike" spc="-1">
                <a:solidFill>
                  <a:srgbClr val="619AEC"/>
                </a:solidFill>
                <a:uFill>
                  <a:solidFill>
                    <a:srgbClr val="FFFFFF"/>
                  </a:solidFill>
                </a:uFill>
                <a:latin typeface="Arial"/>
                <a:ea typeface="IBM Plex Sans"/>
              </a:rPr>
              <a:t>z/OS Systems Programmer</a:t>
            </a:r>
            <a:endParaRPr lang="en-US" sz="18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243360" y="6638400"/>
            <a:ext cx="488160" cy="1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2"/>
          <p:cNvSpPr/>
          <p:nvPr/>
        </p:nvSpPr>
        <p:spPr>
          <a:xfrm>
            <a:off x="292680" y="484560"/>
            <a:ext cx="11740320" cy="86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en-US" sz="5000" b="1" strike="noStrike" spc="-1" dirty="0">
                <a:solidFill>
                  <a:srgbClr val="2C73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z/OSMF </a:t>
            </a:r>
            <a:r>
              <a:rPr lang="en-US" sz="5000" b="1" spc="-1" dirty="0">
                <a:solidFill>
                  <a:srgbClr val="2C73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Core Functions</a:t>
            </a:r>
            <a:endParaRPr lang="en-US" sz="5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243360" y="6638400"/>
            <a:ext cx="488160" cy="1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2160" bIns="0"/>
          <a:lstStyle/>
          <a:p>
            <a:pPr>
              <a:lnSpc>
                <a:spcPct val="100000"/>
              </a:lnSpc>
            </a:pPr>
            <a:fld id="{BC2C9E46-BA9D-4A3C-B878-1D06D277ED19}" type="slidenum">
              <a:rPr lang="en-US" sz="900" b="0" strike="noStrike" spc="-1">
                <a:solidFill>
                  <a:srgbClr val="3B3838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10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290318-BBBA-4427-A93F-F25DBFCCB5ED}"/>
              </a:ext>
            </a:extLst>
          </p:cNvPr>
          <p:cNvSpPr txBox="1"/>
          <p:nvPr/>
        </p:nvSpPr>
        <p:spPr>
          <a:xfrm>
            <a:off x="538480" y="1879599"/>
            <a:ext cx="9946640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Core Functions : </a:t>
            </a:r>
            <a:endParaRPr lang="en-US"/>
          </a:p>
          <a:p>
            <a:r>
              <a:rPr lang="en-US" dirty="0"/>
              <a:t>Functions that are enabled with z/OSMF at all times even when you do not specify on the </a:t>
            </a:r>
            <a:r>
              <a:rPr lang="en-US" dirty="0" err="1"/>
              <a:t>IZUPRMxx</a:t>
            </a:r>
            <a:r>
              <a:rPr lang="en-US" dirty="0"/>
              <a:t> member, these are :  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Welcome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Notifications / Notification Settings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Workflows / Workflows Editor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Links 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Application Linking Manager 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Import Manager 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Usage Statistics 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Z/OSMF Settings / FTP Settings / General Settings 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System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Z/OSMF Diagnostic Assistance</a:t>
            </a:r>
          </a:p>
          <a:p>
            <a:pPr>
              <a:buFont typeface="Arial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213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243360" y="6638400"/>
            <a:ext cx="488160" cy="1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2"/>
          <p:cNvSpPr/>
          <p:nvPr/>
        </p:nvSpPr>
        <p:spPr>
          <a:xfrm>
            <a:off x="292680" y="484560"/>
            <a:ext cx="11740320" cy="86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en-US" sz="5000" b="1" strike="noStrike" spc="-1" dirty="0">
                <a:solidFill>
                  <a:srgbClr val="2C73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z/OSMF </a:t>
            </a:r>
            <a:r>
              <a:rPr lang="en-US" sz="5000" b="1" spc="-1" dirty="0">
                <a:solidFill>
                  <a:srgbClr val="2C73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Notice</a:t>
            </a:r>
            <a:endParaRPr lang="en-US" sz="5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243360" y="6638400"/>
            <a:ext cx="488160" cy="1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2160" bIns="0"/>
          <a:lstStyle/>
          <a:p>
            <a:pPr>
              <a:lnSpc>
                <a:spcPct val="100000"/>
              </a:lnSpc>
            </a:pPr>
            <a:fld id="{BC2C9E46-BA9D-4A3C-B878-1D06D277ED19}" type="slidenum">
              <a:rPr lang="en-US" sz="900" b="0" strike="noStrike" spc="-1">
                <a:solidFill>
                  <a:srgbClr val="3B3838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11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TextShape 4"/>
          <p:cNvSpPr txBox="1"/>
          <p:nvPr/>
        </p:nvSpPr>
        <p:spPr>
          <a:xfrm>
            <a:off x="365760" y="1351440"/>
            <a:ext cx="11612880" cy="59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Now that we have prepared the environment we are ready to begin our z/OSMF core installation.</a:t>
            </a:r>
          </a:p>
          <a:p>
            <a:endParaRPr lang="en-US" spc="-1" dirty="0">
              <a:uFill>
                <a:solidFill>
                  <a:srgbClr val="FFFFFF"/>
                </a:solidFill>
              </a:uFill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</a:endParaRPr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**My jobs/slides are based on z/OS 2.4, if you are not at that level that is ok, you will end up with all the resources you need up until z/OS 2.4. </a:t>
            </a:r>
            <a:endParaRPr lang="en-US"/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For instance, if you are using z/OS 2.2 some plugins are still not available, you will have all the z/OSMF resources required up until z/OS 2.4, so unless a PTF comes out requesting new resources to be created you will not have to worry about a z/OSMF resource until you get to z/OS 2.4. </a:t>
            </a:r>
            <a:endParaRPr lang="en-US"/>
          </a:p>
          <a:p>
            <a:endParaRPr lang="en-US" spc="-1" dirty="0">
              <a:uFill>
                <a:solidFill>
                  <a:srgbClr val="FFFFFF"/>
                </a:solidFill>
              </a:uFill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</a:endParaRPr>
          </a:p>
          <a:p>
            <a:pPr marL="285750" indent="-285750">
              <a:buFont typeface="Arial"/>
              <a:buChar char="•"/>
            </a:pPr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  <p:graphicFrame>
        <p:nvGraphicFramePr>
          <p:cNvPr id="6" name="Diagram 6">
            <a:extLst>
              <a:ext uri="{FF2B5EF4-FFF2-40B4-BE49-F238E27FC236}">
                <a16:creationId xmlns:a16="http://schemas.microsoft.com/office/drawing/2014/main" id="{A913B28D-CB3F-4476-BEAB-74C71938A5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7846766"/>
              </p:ext>
            </p:extLst>
          </p:nvPr>
        </p:nvGraphicFramePr>
        <p:xfrm>
          <a:off x="453341" y="1889567"/>
          <a:ext cx="10233948" cy="3030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02042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243360" y="6638400"/>
            <a:ext cx="488160" cy="1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2"/>
          <p:cNvSpPr/>
          <p:nvPr/>
        </p:nvSpPr>
        <p:spPr>
          <a:xfrm>
            <a:off x="292680" y="484560"/>
            <a:ext cx="11740320" cy="86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en-US" sz="5000" b="1" strike="noStrike" spc="-1" dirty="0">
                <a:solidFill>
                  <a:srgbClr val="2C73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z/OSMF </a:t>
            </a:r>
            <a:r>
              <a:rPr lang="en-US" sz="5000" b="1" spc="-1" dirty="0">
                <a:solidFill>
                  <a:srgbClr val="2C73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Before you start</a:t>
            </a:r>
            <a:endParaRPr lang="en-US" sz="5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243360" y="6638400"/>
            <a:ext cx="488160" cy="1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2160" bIns="0"/>
          <a:lstStyle/>
          <a:p>
            <a:pPr>
              <a:lnSpc>
                <a:spcPct val="100000"/>
              </a:lnSpc>
            </a:pPr>
            <a:fld id="{BC2C9E46-BA9D-4A3C-B878-1D06D277ED19}" type="slidenum">
              <a:rPr lang="en-US" sz="900" b="0" strike="noStrike" spc="-1">
                <a:solidFill>
                  <a:srgbClr val="3B3838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12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TextShape 4"/>
          <p:cNvSpPr txBox="1"/>
          <p:nvPr/>
        </p:nvSpPr>
        <p:spPr>
          <a:xfrm>
            <a:off x="365760" y="1365817"/>
            <a:ext cx="11612880" cy="59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If you did not install z/OSMF Before, it is likely that you do not have the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</a:rPr>
              <a:t>Parmlib</a:t>
            </a:r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 and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</a:rPr>
              <a:t>Proclib</a:t>
            </a:r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 members copied into your user/system datasets.  </a:t>
            </a:r>
            <a:endParaRPr lang="en-US" dirty="0"/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Customize and run the ZOSMFCPY job in order to copy the IBM samples to your live system :</a:t>
            </a:r>
          </a:p>
          <a:p>
            <a:endParaRPr lang="en-US" spc="-1" dirty="0">
              <a:uFill>
                <a:solidFill>
                  <a:srgbClr val="FFFFFF"/>
                </a:solidFill>
              </a:uFill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</a:endParaRPr>
          </a:p>
          <a:p>
            <a:pPr marL="285750" indent="-285750">
              <a:buFont typeface="Arial"/>
              <a:buChar char="•"/>
            </a:pPr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2" name="Picture 2" descr="A picture containing clock, green, white&#10;&#10;Description generated with very high confidence">
            <a:extLst>
              <a:ext uri="{FF2B5EF4-FFF2-40B4-BE49-F238E27FC236}">
                <a16:creationId xmlns:a16="http://schemas.microsoft.com/office/drawing/2014/main" id="{1E6BAEA1-42EA-4C6D-90A7-D758DFC23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918" y="2494748"/>
            <a:ext cx="7333130" cy="1162152"/>
          </a:xfrm>
          <a:prstGeom prst="rect">
            <a:avLst/>
          </a:prstGeom>
        </p:spPr>
      </p:pic>
      <p:sp>
        <p:nvSpPr>
          <p:cNvPr id="8" name="TextShape 4">
            <a:extLst>
              <a:ext uri="{FF2B5EF4-FFF2-40B4-BE49-F238E27FC236}">
                <a16:creationId xmlns:a16="http://schemas.microsoft.com/office/drawing/2014/main" id="{509965B9-2607-4D07-9BB0-43AFA96CB993}"/>
              </a:ext>
            </a:extLst>
          </p:cNvPr>
          <p:cNvSpPr txBox="1"/>
          <p:nvPr/>
        </p:nvSpPr>
        <p:spPr>
          <a:xfrm>
            <a:off x="356795" y="3888452"/>
            <a:ext cx="11612880" cy="59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SMPEPROC is the location your SMPE updates your IBM Supplied procs .</a:t>
            </a:r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SMPESAMP is the location your SMPE updates your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</a:rPr>
              <a:t>Samplib</a:t>
            </a:r>
            <a:endParaRPr lang="en-US" spc="-1">
              <a:uFill>
                <a:solidFill>
                  <a:srgbClr val="FFFFFF"/>
                </a:solidFill>
              </a:uFill>
            </a:endParaRPr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USERPROC is the location of your system's PROCLIB</a:t>
            </a:r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USERPARM is the location of your system's PARMLIB</a:t>
            </a:r>
          </a:p>
          <a:p>
            <a:endParaRPr lang="en-US" spc="-1" dirty="0">
              <a:uFill>
                <a:solidFill>
                  <a:srgbClr val="FFFFFF"/>
                </a:solidFill>
              </a:uFill>
            </a:endParaRPr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** You will need to have the RACF SPECIAL (or equivalent) attribute or be delegated CLASSAUTH to the classes used throughout this material.</a:t>
            </a:r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** During setup many RACF CLASSES get ACTIVATED , please review these jobs with your Security Admin to avoid activating classes that are not supposed to be active on your shop.</a:t>
            </a:r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** About 90% of z/OSMF Setup is performed by the Security Professional.</a:t>
            </a:r>
          </a:p>
          <a:p>
            <a:endParaRPr lang="en-US" spc="-1" dirty="0">
              <a:uFill>
                <a:solidFill>
                  <a:srgbClr val="FFFFFF"/>
                </a:solidFill>
              </a:uFill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7856255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243360" y="6638400"/>
            <a:ext cx="488160" cy="1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2"/>
          <p:cNvSpPr/>
          <p:nvPr/>
        </p:nvSpPr>
        <p:spPr>
          <a:xfrm>
            <a:off x="292680" y="484560"/>
            <a:ext cx="11740320" cy="86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en-US" sz="5000" b="1" strike="noStrike" spc="-1" dirty="0">
                <a:solidFill>
                  <a:srgbClr val="2C73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z/OSMF </a:t>
            </a:r>
            <a:r>
              <a:rPr lang="en-US" sz="5000" b="1" spc="-1" dirty="0">
                <a:solidFill>
                  <a:srgbClr val="2C73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Before you start</a:t>
            </a:r>
            <a:endParaRPr lang="en-US" sz="5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243360" y="6638400"/>
            <a:ext cx="488160" cy="1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2160" bIns="0"/>
          <a:lstStyle/>
          <a:p>
            <a:pPr>
              <a:lnSpc>
                <a:spcPct val="100000"/>
              </a:lnSpc>
            </a:pPr>
            <a:fld id="{BC2C9E46-BA9D-4A3C-B878-1D06D277ED19}" type="slidenum">
              <a:rPr lang="en-US" sz="900" b="0" strike="noStrike" spc="-1">
                <a:solidFill>
                  <a:srgbClr val="3B3838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13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TextShape 4"/>
          <p:cNvSpPr txBox="1"/>
          <p:nvPr/>
        </p:nvSpPr>
        <p:spPr>
          <a:xfrm>
            <a:off x="365760" y="1351440"/>
            <a:ext cx="11612880" cy="59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If you did not install z/OSMF Before, it is likely that you do not have created a ZFS that will serve as a container for the z/OSMF filesystem, if you would like to do this at this time , customize and run the ZOSMF001 Job.</a:t>
            </a:r>
          </a:p>
          <a:p>
            <a:endParaRPr lang="en-US" spc="-1" dirty="0">
              <a:uFill>
                <a:solidFill>
                  <a:srgbClr val="FFFFFF"/>
                </a:solidFill>
              </a:uFill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</a:endParaRPr>
          </a:p>
          <a:p>
            <a:pPr marL="285750" indent="-285750">
              <a:buFont typeface="Arial"/>
              <a:buChar char="•"/>
            </a:pPr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3" name="Picture 3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id="{76AF1FED-65AE-483C-A06F-BD1D46BB5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564" y="2053301"/>
            <a:ext cx="6517341" cy="1048104"/>
          </a:xfrm>
          <a:prstGeom prst="rect">
            <a:avLst/>
          </a:prstGeom>
        </p:spPr>
      </p:pic>
      <p:sp>
        <p:nvSpPr>
          <p:cNvPr id="4" name="TextShape 4">
            <a:extLst>
              <a:ext uri="{FF2B5EF4-FFF2-40B4-BE49-F238E27FC236}">
                <a16:creationId xmlns:a16="http://schemas.microsoft.com/office/drawing/2014/main" id="{8DBD0B35-4A80-40CB-9CC3-E56CAC4C7019}"/>
              </a:ext>
            </a:extLst>
          </p:cNvPr>
          <p:cNvSpPr txBox="1"/>
          <p:nvPr/>
        </p:nvSpPr>
        <p:spPr>
          <a:xfrm>
            <a:off x="419549" y="3171274"/>
            <a:ext cx="11612880" cy="59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OSMFROOT is the target z/OSMF Directory</a:t>
            </a:r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OSMFFSNM is the target ZFS name for the z/OSMF Directory</a:t>
            </a:r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OSMFFSSZ is the target Size for the ZFS dataset in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</a:rPr>
              <a:t>MB,provide</a:t>
            </a:r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 primary and secondary</a:t>
            </a:r>
          </a:p>
          <a:p>
            <a:endParaRPr lang="en-US" spc="-1" dirty="0">
              <a:uFill>
                <a:solidFill>
                  <a:srgbClr val="FFFFFF"/>
                </a:solidFill>
              </a:uFill>
            </a:endParaRPr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** It is assumed you use SMS and your ACS is configured. If you do not use or do not wish to use SMS , further customization is needed for the ALLOCZFS step, the parameters can be changed for the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</a:rPr>
              <a:t>zfsadm</a:t>
            </a:r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 command as described here : </a:t>
            </a:r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</p:txBody>
      </p:sp>
      <p:pic>
        <p:nvPicPr>
          <p:cNvPr id="5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55A95308-C90B-4B81-AD66-AA4ED4A26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4566" y="5149209"/>
            <a:ext cx="6992469" cy="115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1877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243360" y="6638400"/>
            <a:ext cx="488160" cy="1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2"/>
          <p:cNvSpPr/>
          <p:nvPr/>
        </p:nvSpPr>
        <p:spPr>
          <a:xfrm>
            <a:off x="292680" y="484560"/>
            <a:ext cx="11740320" cy="86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en-US" sz="5000" b="1" strike="noStrike" spc="-1" dirty="0">
                <a:solidFill>
                  <a:srgbClr val="2C73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z/OSMF </a:t>
            </a:r>
            <a:r>
              <a:rPr lang="en-US" sz="5000" b="1" spc="-1" dirty="0">
                <a:solidFill>
                  <a:srgbClr val="2C73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Starting Our Setup (core)</a:t>
            </a:r>
            <a:endParaRPr lang="en-US" sz="5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243360" y="6638400"/>
            <a:ext cx="488160" cy="1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2160" bIns="0"/>
          <a:lstStyle/>
          <a:p>
            <a:pPr>
              <a:lnSpc>
                <a:spcPct val="100000"/>
              </a:lnSpc>
            </a:pPr>
            <a:fld id="{BC2C9E46-BA9D-4A3C-B878-1D06D277ED19}" type="slidenum">
              <a:rPr lang="en-US" sz="900" b="0" strike="noStrike" spc="-1">
                <a:solidFill>
                  <a:srgbClr val="3B3838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14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TextShape 4"/>
          <p:cNvSpPr txBox="1"/>
          <p:nvPr/>
        </p:nvSpPr>
        <p:spPr>
          <a:xfrm>
            <a:off x="365760" y="1351440"/>
            <a:ext cx="11612880" cy="59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We will start with the very basic job for z/OSMF - IZUSEC or if you are using my library 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ZOSMF002.</a:t>
            </a:r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** It is assumed that you have configured RACF to use AUTOGID and AUTOUID, if you have not , you will have to perform additional customization</a:t>
            </a:r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** It is assumed you will use the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self signed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 certificate that is generated with the IZUSEC or ZOSMF002 job, additional steps are needed to use and external signed certificate, these actions can be taken after the setup.</a:t>
            </a:r>
          </a:p>
          <a:p>
            <a:endParaRPr lang="en-US" spc="-1" dirty="0">
              <a:uFill>
                <a:solidFill>
                  <a:srgbClr val="FFFFFF"/>
                </a:solidFill>
              </a:uFill>
              <a:cs typeface="Arial"/>
            </a:endParaRPr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Edit job ZOSMF002 and customize it with the target hostname for the RACDCERT command and submit: </a:t>
            </a: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2B6CA7E3-D9A6-4D1D-92A3-77F41557C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552" y="3673835"/>
            <a:ext cx="9427579" cy="6967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BC06218-F055-4A1B-AFEB-18A1E8FA2C6D}"/>
              </a:ext>
            </a:extLst>
          </p:cNvPr>
          <p:cNvSpPr txBox="1"/>
          <p:nvPr/>
        </p:nvSpPr>
        <p:spPr>
          <a:xfrm>
            <a:off x="364603" y="4936602"/>
            <a:ext cx="111637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HOSTNAME is the hostname of the machine you will run z/OSMF</a:t>
            </a:r>
          </a:p>
        </p:txBody>
      </p:sp>
    </p:spTree>
    <p:extLst>
      <p:ext uri="{BB962C8B-B14F-4D97-AF65-F5344CB8AC3E}">
        <p14:creationId xmlns:p14="http://schemas.microsoft.com/office/powerpoint/2010/main" val="24171425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243360" y="6638400"/>
            <a:ext cx="488160" cy="1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2"/>
          <p:cNvSpPr/>
          <p:nvPr/>
        </p:nvSpPr>
        <p:spPr>
          <a:xfrm>
            <a:off x="292680" y="484560"/>
            <a:ext cx="11740320" cy="86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en-US" sz="5000" b="1" strike="noStrike" spc="-1" dirty="0">
                <a:solidFill>
                  <a:srgbClr val="2C73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z/OSMF </a:t>
            </a:r>
            <a:r>
              <a:rPr lang="en-US" sz="5000" b="1" spc="-1" dirty="0">
                <a:solidFill>
                  <a:srgbClr val="2C73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Running Installation Jobs</a:t>
            </a:r>
            <a:endParaRPr lang="en-US" sz="5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243360" y="6638400"/>
            <a:ext cx="488160" cy="1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2160" bIns="0"/>
          <a:lstStyle/>
          <a:p>
            <a:pPr>
              <a:lnSpc>
                <a:spcPct val="100000"/>
              </a:lnSpc>
            </a:pPr>
            <a:fld id="{BC2C9E46-BA9D-4A3C-B878-1D06D277ED19}" type="slidenum">
              <a:rPr lang="en-US" sz="900" b="0" strike="noStrike" spc="-1">
                <a:solidFill>
                  <a:srgbClr val="3B3838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15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TextShape 4"/>
          <p:cNvSpPr txBox="1"/>
          <p:nvPr/>
        </p:nvSpPr>
        <p:spPr>
          <a:xfrm>
            <a:off x="365760" y="1351440"/>
            <a:ext cx="11612880" cy="59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** You will need to edit the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</a:rPr>
              <a:t>jobcard</a:t>
            </a:r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 according to your installation standards for ALL jobs.</a:t>
            </a:r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You will edit and submit the following jobs :</a:t>
            </a:r>
          </a:p>
          <a:p>
            <a:endParaRPr lang="en-US" spc="-1" dirty="0">
              <a:uFill>
                <a:solidFill>
                  <a:srgbClr val="FFFFFF"/>
                </a:solidFill>
              </a:uFill>
            </a:endParaRPr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ZOSMF003, to create profiles for the AUTOSTART function of z/OSMF. </a:t>
            </a:r>
            <a:endParaRPr lang="en-US" dirty="0"/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ZOSMF004, to create profiles that protect the links on the admin tasks.</a:t>
            </a:r>
            <a:endParaRPr lang="en-US" dirty="0"/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ZOSMF009, to create profiles for the z/OSMF Settings  task.</a:t>
            </a:r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ZOSMF011, to create profiles for the z/OSMF Consoles task and REST APIs.</a:t>
            </a:r>
            <a:endParaRPr lang="en-US" dirty="0">
              <a:ea typeface="+mn-lt"/>
              <a:cs typeface="+mn-lt"/>
            </a:endParaRPr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ZOSMF012, to create the necessary profiles for ICSF.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ZOSMF013, to create profiles for the Incident Management Plugin.</a:t>
            </a:r>
          </a:p>
          <a:p>
            <a:r>
              <a:rPr lang="en-US" dirty="0">
                <a:ea typeface="+mn-lt"/>
                <a:cs typeface="+mn-lt"/>
              </a:rPr>
              <a:t>ZOSMF014, to create profiles for the ISPF Plugin.</a:t>
            </a:r>
          </a:p>
          <a:p>
            <a:r>
              <a:rPr lang="en-US" dirty="0">
                <a:ea typeface="+mn-lt"/>
                <a:cs typeface="+mn-lt"/>
              </a:rPr>
              <a:t>ZOSMF018, to create profiles for the Dataset and Files REST APIs.</a:t>
            </a:r>
          </a:p>
          <a:p>
            <a:r>
              <a:rPr lang="en-US" dirty="0">
                <a:ea typeface="+mn-lt"/>
                <a:cs typeface="+mn-lt"/>
              </a:rPr>
              <a:t>ZOSMF020, to create profiles for the Security Configuration Assistant (Available for z/OS 2.4 only).</a:t>
            </a:r>
          </a:p>
          <a:p>
            <a:r>
              <a:rPr lang="en-US" dirty="0">
                <a:ea typeface="+mn-lt"/>
                <a:cs typeface="+mn-lt"/>
              </a:rPr>
              <a:t>ZOSMF023, If you run AT-TLS , so z/OSMF can start before </a:t>
            </a:r>
            <a:r>
              <a:rPr lang="en-US" dirty="0" err="1">
                <a:ea typeface="+mn-lt"/>
                <a:cs typeface="+mn-lt"/>
              </a:rPr>
              <a:t>PolicyAgent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r>
              <a:rPr lang="en-US" dirty="0">
                <a:ea typeface="+mn-lt"/>
                <a:cs typeface="+mn-lt"/>
              </a:rPr>
              <a:t>ZOSMF024, to create profiles for z/OSMF Workflows.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ZOSMFUSS, to set z/OSMF permissions for the z/OSMF data filesystem.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758786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243360" y="6638400"/>
            <a:ext cx="488160" cy="1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2"/>
          <p:cNvSpPr/>
          <p:nvPr/>
        </p:nvSpPr>
        <p:spPr>
          <a:xfrm>
            <a:off x="292680" y="484560"/>
            <a:ext cx="11740320" cy="86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en-US" sz="5000" b="1" strike="noStrike" spc="-1" dirty="0">
                <a:solidFill>
                  <a:srgbClr val="2C73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z/OSMF </a:t>
            </a:r>
            <a:r>
              <a:rPr lang="en-US" sz="5000" b="1" spc="-1" dirty="0">
                <a:solidFill>
                  <a:srgbClr val="2C73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Updating </a:t>
            </a:r>
            <a:r>
              <a:rPr lang="en-US" sz="5000" b="1" spc="-1" dirty="0" err="1">
                <a:solidFill>
                  <a:srgbClr val="2C73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Parmlib</a:t>
            </a:r>
            <a:endParaRPr lang="en-US" sz="5000" b="0" strike="noStrike" spc="-1" dirty="0" err="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243360" y="6638400"/>
            <a:ext cx="488160" cy="1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2160" bIns="0"/>
          <a:lstStyle/>
          <a:p>
            <a:pPr>
              <a:lnSpc>
                <a:spcPct val="100000"/>
              </a:lnSpc>
            </a:pPr>
            <a:fld id="{BC2C9E46-BA9D-4A3C-B878-1D06D277ED19}" type="slidenum">
              <a:rPr lang="en-US" sz="900" b="0" strike="noStrike" spc="-1">
                <a:solidFill>
                  <a:srgbClr val="3B3838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16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TextShape 4"/>
          <p:cNvSpPr txBox="1"/>
          <p:nvPr/>
        </p:nvSpPr>
        <p:spPr>
          <a:xfrm>
            <a:off x="365760" y="1650453"/>
            <a:ext cx="11612880" cy="59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Now we are going to edit our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parmlib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 member, edit IZUPRM00 member that is on your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parmlib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 concatenation and make sure all the parameters look good for your system. </a:t>
            </a: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Under PLUGINS we will enable the plugins we have customized previously, z/OSMF Core functions do not need to be specified : </a:t>
            </a: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</p:txBody>
      </p:sp>
      <p:pic>
        <p:nvPicPr>
          <p:cNvPr id="2" name="Picture 2" descr="A close up of a clock&#10;&#10;Description generated with high confidence">
            <a:extLst>
              <a:ext uri="{FF2B5EF4-FFF2-40B4-BE49-F238E27FC236}">
                <a16:creationId xmlns:a16="http://schemas.microsoft.com/office/drawing/2014/main" id="{F61DFE5A-742C-414C-B93F-A504609E2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534" y="3195879"/>
            <a:ext cx="6283968" cy="11896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E47347-E9DF-43F9-8235-864164A315EF}"/>
              </a:ext>
            </a:extLst>
          </p:cNvPr>
          <p:cNvSpPr txBox="1"/>
          <p:nvPr/>
        </p:nvSpPr>
        <p:spPr>
          <a:xfrm>
            <a:off x="493059" y="4724400"/>
            <a:ext cx="74317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For testing purposes, set your </a:t>
            </a:r>
            <a:r>
              <a:rPr lang="en-US" dirty="0">
                <a:ea typeface="+mn-lt"/>
                <a:cs typeface="+mn-lt"/>
              </a:rPr>
              <a:t>CSRF_SWITCH to OFF. 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6330C6E-3BEC-4EDD-982C-50FB0E8F3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3433" y="5249115"/>
            <a:ext cx="6304429" cy="50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3539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243360" y="6638400"/>
            <a:ext cx="488160" cy="1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2"/>
          <p:cNvSpPr/>
          <p:nvPr/>
        </p:nvSpPr>
        <p:spPr>
          <a:xfrm>
            <a:off x="292680" y="484560"/>
            <a:ext cx="11740320" cy="86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en-US" sz="5000" b="1" strike="noStrike" spc="-1" dirty="0">
                <a:solidFill>
                  <a:srgbClr val="2C73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z/OSMF </a:t>
            </a:r>
            <a:r>
              <a:rPr lang="en-US" sz="5000" b="1" spc="-1" dirty="0">
                <a:solidFill>
                  <a:srgbClr val="2C73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Updating </a:t>
            </a:r>
            <a:r>
              <a:rPr lang="en-US" sz="5000" b="1" spc="-1" dirty="0" err="1">
                <a:solidFill>
                  <a:srgbClr val="2C73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Proclib</a:t>
            </a:r>
            <a:endParaRPr lang="en-US" sz="5000" b="0" strike="noStrike" spc="-1" dirty="0" err="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243360" y="6638400"/>
            <a:ext cx="488160" cy="1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2160" bIns="0"/>
          <a:lstStyle/>
          <a:p>
            <a:pPr>
              <a:lnSpc>
                <a:spcPct val="100000"/>
              </a:lnSpc>
            </a:pPr>
            <a:fld id="{BC2C9E46-BA9D-4A3C-B878-1D06D277ED19}" type="slidenum">
              <a:rPr lang="en-US" sz="900" b="0" strike="noStrike" spc="-1">
                <a:solidFill>
                  <a:srgbClr val="3B3838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TextShape 4"/>
          <p:cNvSpPr txBox="1"/>
          <p:nvPr/>
        </p:nvSpPr>
        <p:spPr>
          <a:xfrm>
            <a:off x="365760" y="1650453"/>
            <a:ext cx="11612880" cy="59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Now we are going to edit our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proclib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 members.</a:t>
            </a:r>
            <a:endParaRPr lang="en-US" dirty="0"/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IZUANG1 – No modifications required if you are using a standard z/OS installation</a:t>
            </a:r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IZUFPROC – You will need to make sure the datasets for ISPF and base z/OS Components are correct :</a:t>
            </a: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</p:txBody>
      </p:sp>
      <p:pic>
        <p:nvPicPr>
          <p:cNvPr id="3" name="Picture 3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id="{B990C2F6-70A9-41BB-BC51-6103BB768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830" y="2964778"/>
            <a:ext cx="6948667" cy="2134140"/>
          </a:xfrm>
          <a:prstGeom prst="rect">
            <a:avLst/>
          </a:prstGeom>
        </p:spPr>
      </p:pic>
      <p:sp>
        <p:nvSpPr>
          <p:cNvPr id="8" name="TextShape 4">
            <a:extLst>
              <a:ext uri="{FF2B5EF4-FFF2-40B4-BE49-F238E27FC236}">
                <a16:creationId xmlns:a16="http://schemas.microsoft.com/office/drawing/2014/main" id="{89C292CF-C505-4A7F-AA82-8297F0A9DE61}"/>
              </a:ext>
            </a:extLst>
          </p:cNvPr>
          <p:cNvSpPr txBox="1"/>
          <p:nvPr/>
        </p:nvSpPr>
        <p:spPr>
          <a:xfrm>
            <a:off x="491152" y="5103566"/>
            <a:ext cx="11612880" cy="59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IZUINSTP – No modifications are required</a:t>
            </a:r>
            <a:endParaRPr lang="en-US" dirty="0"/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648795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243360" y="6638400"/>
            <a:ext cx="488160" cy="1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2"/>
          <p:cNvSpPr/>
          <p:nvPr/>
        </p:nvSpPr>
        <p:spPr>
          <a:xfrm>
            <a:off x="292680" y="484560"/>
            <a:ext cx="11740320" cy="86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en-US" sz="5000" b="1" strike="noStrike" spc="-1" dirty="0">
                <a:solidFill>
                  <a:srgbClr val="2C73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z/OSMF </a:t>
            </a:r>
            <a:r>
              <a:rPr lang="en-US" sz="5000" b="1" spc="-1" dirty="0">
                <a:solidFill>
                  <a:srgbClr val="2C73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Updating </a:t>
            </a:r>
            <a:r>
              <a:rPr lang="en-US" sz="5000" b="1" spc="-1" dirty="0" err="1">
                <a:solidFill>
                  <a:srgbClr val="2C73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Proclib</a:t>
            </a:r>
            <a:endParaRPr lang="en-US" sz="5000" b="0" strike="noStrike" spc="-1" dirty="0" err="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243360" y="6638400"/>
            <a:ext cx="488160" cy="1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2160" bIns="0"/>
          <a:lstStyle/>
          <a:p>
            <a:pPr>
              <a:lnSpc>
                <a:spcPct val="100000"/>
              </a:lnSpc>
            </a:pPr>
            <a:fld id="{BC2C9E46-BA9D-4A3C-B878-1D06D277ED19}" type="slidenum">
              <a:rPr lang="en-US" sz="900" b="0" strike="noStrike" spc="-1">
                <a:solidFill>
                  <a:srgbClr val="3B3838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18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TextShape 4"/>
          <p:cNvSpPr txBox="1"/>
          <p:nvPr/>
        </p:nvSpPr>
        <p:spPr>
          <a:xfrm>
            <a:off x="365760" y="1650453"/>
            <a:ext cx="11612880" cy="59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IZUSVR1 – Check if these match your system, if not , make adjustments :</a:t>
            </a:r>
            <a:endParaRPr lang="en-US" dirty="0"/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</p:txBody>
      </p:sp>
      <p:pic>
        <p:nvPicPr>
          <p:cNvPr id="2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32557AAE-03CE-4793-A8D3-A3E7A8AC5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818" y="2048129"/>
            <a:ext cx="9321478" cy="2076905"/>
          </a:xfrm>
          <a:prstGeom prst="rect">
            <a:avLst/>
          </a:prstGeom>
        </p:spPr>
      </p:pic>
      <p:sp>
        <p:nvSpPr>
          <p:cNvPr id="9" name="TextShape 4">
            <a:extLst>
              <a:ext uri="{FF2B5EF4-FFF2-40B4-BE49-F238E27FC236}">
                <a16:creationId xmlns:a16="http://schemas.microsoft.com/office/drawing/2014/main" id="{CB12E136-EF45-437B-AE29-8BE26B2106F7}"/>
              </a:ext>
            </a:extLst>
          </p:cNvPr>
          <p:cNvSpPr txBox="1"/>
          <p:nvPr/>
        </p:nvSpPr>
        <p:spPr>
          <a:xfrm>
            <a:off x="365759" y="4187237"/>
            <a:ext cx="11612880" cy="59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Do not attempt to run z/OSMF with less than 4GB it will most likely be worse and fail.</a:t>
            </a:r>
            <a:endParaRPr lang="en-US" dirty="0"/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** Important, check if the STATUS of your members copied from the sample libraries match the FMID installed, mine is 2.4 so it looks like this, if you use an older z/OSMF proc with a new release, it will most likely fail.  The same applies when upgrading z/OS to a new level, you have to copy the new version of the procs: </a:t>
            </a: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</p:txBody>
      </p:sp>
      <p:pic>
        <p:nvPicPr>
          <p:cNvPr id="4" name="Picture 4" descr="A clock mounted to the side&#10;&#10;Description generated with high confidence">
            <a:extLst>
              <a:ext uri="{FF2B5EF4-FFF2-40B4-BE49-F238E27FC236}">
                <a16:creationId xmlns:a16="http://schemas.microsoft.com/office/drawing/2014/main" id="{4591A966-1BFE-4B0D-8A9A-986E81A40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3159" y="5640302"/>
            <a:ext cx="6649655" cy="99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3191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243360" y="6638400"/>
            <a:ext cx="488160" cy="1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2"/>
          <p:cNvSpPr/>
          <p:nvPr/>
        </p:nvSpPr>
        <p:spPr>
          <a:xfrm>
            <a:off x="292680" y="484560"/>
            <a:ext cx="11740320" cy="86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en-US" sz="5000" b="1" strike="noStrike" spc="-1" dirty="0">
                <a:solidFill>
                  <a:srgbClr val="2C73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z/OSMF </a:t>
            </a:r>
            <a:r>
              <a:rPr lang="en-US" sz="5000" b="1" spc="-1" dirty="0">
                <a:solidFill>
                  <a:srgbClr val="2C73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Starting the z/OSMF Angel</a:t>
            </a:r>
            <a:endParaRPr lang="en-US" sz="5000" b="0" strike="noStrike" spc="-1" dirty="0" err="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243360" y="6638400"/>
            <a:ext cx="488160" cy="1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2160" bIns="0"/>
          <a:lstStyle/>
          <a:p>
            <a:pPr>
              <a:lnSpc>
                <a:spcPct val="100000"/>
              </a:lnSpc>
            </a:pPr>
            <a:fld id="{BC2C9E46-BA9D-4A3C-B878-1D06D277ED19}" type="slidenum">
              <a:rPr lang="en-US" sz="900" b="0" strike="noStrike" spc="-1">
                <a:solidFill>
                  <a:srgbClr val="3B3838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19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TextShape 4"/>
          <p:cNvSpPr txBox="1"/>
          <p:nvPr/>
        </p:nvSpPr>
        <p:spPr>
          <a:xfrm>
            <a:off x="365760" y="1650453"/>
            <a:ext cx="11612880" cy="59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IZUANG1 – Required z/OSMF Component that is …. connector?</a:t>
            </a:r>
            <a:endParaRPr lang="en-US" dirty="0"/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</p:txBody>
      </p:sp>
      <p:pic>
        <p:nvPicPr>
          <p:cNvPr id="5" name="Picture 5" descr="A picture containing city, street&#10;&#10;Description generated with very high confidence">
            <a:extLst>
              <a:ext uri="{FF2B5EF4-FFF2-40B4-BE49-F238E27FC236}">
                <a16:creationId xmlns:a16="http://schemas.microsoft.com/office/drawing/2014/main" id="{CED9935D-EB8A-4B6D-8464-7F36F2AF9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172" y="2784738"/>
            <a:ext cx="9099630" cy="202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6595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243360" y="6638400"/>
            <a:ext cx="488160" cy="1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2"/>
          <p:cNvSpPr/>
          <p:nvPr/>
        </p:nvSpPr>
        <p:spPr>
          <a:xfrm>
            <a:off x="292680" y="484560"/>
            <a:ext cx="11740320" cy="86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en-US" sz="5000" b="1" strike="noStrike" spc="-1" dirty="0">
                <a:solidFill>
                  <a:srgbClr val="2C73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z/OSMF </a:t>
            </a:r>
            <a:r>
              <a:rPr lang="en-US" sz="5000" b="1" spc="-1" dirty="0">
                <a:solidFill>
                  <a:srgbClr val="2C73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What are we covering ?</a:t>
            </a:r>
            <a:endParaRPr lang="en-US" sz="5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5000" b="1" strike="noStrike" spc="-1" dirty="0">
              <a:solidFill>
                <a:srgbClr val="2C73B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5000" b="1" spc="-1" dirty="0">
              <a:solidFill>
                <a:srgbClr val="2C73B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243360" y="6638400"/>
            <a:ext cx="488160" cy="1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2160" bIns="0"/>
          <a:lstStyle/>
          <a:p>
            <a:pPr>
              <a:lnSpc>
                <a:spcPct val="100000"/>
              </a:lnSpc>
            </a:pPr>
            <a:fld id="{BC2C9E46-BA9D-4A3C-B878-1D06D277ED19}" type="slidenum">
              <a:rPr lang="en-US" sz="900" b="0" strike="noStrike" spc="-1">
                <a:solidFill>
                  <a:srgbClr val="3B3838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TextShape 4"/>
          <p:cNvSpPr txBox="1"/>
          <p:nvPr/>
        </p:nvSpPr>
        <p:spPr>
          <a:xfrm>
            <a:off x="365760" y="1351440"/>
            <a:ext cx="11612880" cy="59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Today we will cover a basic installation of z/OSMF that will allow you to exploit : </a:t>
            </a: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z/OSMF Web Interface</a:t>
            </a:r>
          </a:p>
          <a:p>
            <a:pPr marL="285750" indent="-285750"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z/OSMF Workflows and Workflow REST Services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z/OSMF Dataset and File REST Services </a:t>
            </a:r>
          </a:p>
          <a:p>
            <a:pPr marL="285750" indent="-285750"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z/OSMF Jobs REST Services</a:t>
            </a:r>
          </a:p>
          <a:p>
            <a:pPr marL="285750" indent="-285750"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z/OSMF TSO Address Space REST Services</a:t>
            </a:r>
          </a:p>
          <a:p>
            <a:pPr marL="285750" indent="-285750"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z/OSMF Console REST Services</a:t>
            </a:r>
          </a:p>
          <a:p>
            <a:pPr marL="285750" indent="-285750"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z/OSMF Information retrieval REST Services </a:t>
            </a:r>
          </a:p>
          <a:p>
            <a:pPr marL="285750" indent="-285750">
              <a:buFont typeface="Arial"/>
              <a:buChar char="•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buFont typeface="Arial"/>
              <a:buChar char="•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buFont typeface="Arial"/>
              <a:buChar char="•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buFont typeface="Arial"/>
              <a:buChar char="•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817715-FD8E-46A7-B647-553C08A0C4D9}"/>
              </a:ext>
            </a:extLst>
          </p:cNvPr>
          <p:cNvSpPr txBox="1"/>
          <p:nvPr/>
        </p:nvSpPr>
        <p:spPr>
          <a:xfrm>
            <a:off x="292287" y="1512084"/>
            <a:ext cx="1167204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2" name="Picture 2" descr="A picture containing bottle, sitting, cellphone, phone&#10;&#10;Description generated with very high confidence">
            <a:extLst>
              <a:ext uri="{FF2B5EF4-FFF2-40B4-BE49-F238E27FC236}">
                <a16:creationId xmlns:a16="http://schemas.microsoft.com/office/drawing/2014/main" id="{F87A65AE-9293-4FFD-A988-C89AC2939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605" y="2189172"/>
            <a:ext cx="5984240" cy="423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9369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243360" y="6638400"/>
            <a:ext cx="488160" cy="1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2"/>
          <p:cNvSpPr/>
          <p:nvPr/>
        </p:nvSpPr>
        <p:spPr>
          <a:xfrm>
            <a:off x="292680" y="484560"/>
            <a:ext cx="11740320" cy="86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en-US" sz="5000" b="1" strike="noStrike" spc="-1" dirty="0">
                <a:solidFill>
                  <a:srgbClr val="2C73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z/OSMF </a:t>
            </a:r>
            <a:r>
              <a:rPr lang="en-US" sz="5000" b="1" spc="-1" dirty="0">
                <a:solidFill>
                  <a:srgbClr val="2C73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Starting the z/OSMF Server</a:t>
            </a:r>
            <a:endParaRPr lang="en-US" sz="5000" b="0" strike="noStrike" spc="-1" dirty="0" err="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243360" y="6638400"/>
            <a:ext cx="488160" cy="1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2160" bIns="0"/>
          <a:lstStyle/>
          <a:p>
            <a:pPr>
              <a:lnSpc>
                <a:spcPct val="100000"/>
              </a:lnSpc>
            </a:pPr>
            <a:fld id="{BC2C9E46-BA9D-4A3C-B878-1D06D277ED19}" type="slidenum">
              <a:rPr lang="en-US" sz="900" b="0" strike="noStrike" spc="-1">
                <a:solidFill>
                  <a:srgbClr val="3B3838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20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TextShape 4"/>
          <p:cNvSpPr txBox="1"/>
          <p:nvPr/>
        </p:nvSpPr>
        <p:spPr>
          <a:xfrm>
            <a:off x="365760" y="1426335"/>
            <a:ext cx="11612880" cy="59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IZUSVR1 – Start the z/OSMF Server with the S IZUSVR1 Command:</a:t>
            </a:r>
            <a:endParaRPr lang="en-US" spc="-1" dirty="0">
              <a:uFill>
                <a:solidFill>
                  <a:srgbClr val="FFFFFF"/>
                </a:solidFill>
              </a:uFill>
              <a:cs typeface="Arial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</p:txBody>
      </p:sp>
      <p:pic>
        <p:nvPicPr>
          <p:cNvPr id="2" name="Picture 2" descr="A picture containing sitting, cellphone, table, water&#10;&#10;Description generated with very high confidence">
            <a:extLst>
              <a:ext uri="{FF2B5EF4-FFF2-40B4-BE49-F238E27FC236}">
                <a16:creationId xmlns:a16="http://schemas.microsoft.com/office/drawing/2014/main" id="{5B0FAA14-9BE3-4A05-B7AC-888D4E32D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518" y="1848442"/>
            <a:ext cx="10040470" cy="4174127"/>
          </a:xfrm>
          <a:prstGeom prst="rect">
            <a:avLst/>
          </a:prstGeom>
        </p:spPr>
      </p:pic>
      <p:sp>
        <p:nvSpPr>
          <p:cNvPr id="8" name="TextShape 4">
            <a:extLst>
              <a:ext uri="{FF2B5EF4-FFF2-40B4-BE49-F238E27FC236}">
                <a16:creationId xmlns:a16="http://schemas.microsoft.com/office/drawing/2014/main" id="{466CE62B-E442-433D-AAB0-EFF04F144CF6}"/>
              </a:ext>
            </a:extLst>
          </p:cNvPr>
          <p:cNvSpPr txBox="1"/>
          <p:nvPr/>
        </p:nvSpPr>
        <p:spPr>
          <a:xfrm>
            <a:off x="356795" y="6195559"/>
            <a:ext cx="11612880" cy="59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After you start z/OSMF, you should see the messages above, message CWWKF0011I indicates</a:t>
            </a:r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the z/OSMF server is ready. </a:t>
            </a:r>
            <a:endParaRPr lang="en-US" spc="-1" dirty="0">
              <a:uFill>
                <a:solidFill>
                  <a:srgbClr val="FFFFFF"/>
                </a:solidFill>
              </a:uFill>
              <a:cs typeface="Arial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46334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243360" y="6638400"/>
            <a:ext cx="488160" cy="1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2"/>
          <p:cNvSpPr/>
          <p:nvPr/>
        </p:nvSpPr>
        <p:spPr>
          <a:xfrm>
            <a:off x="292680" y="484560"/>
            <a:ext cx="11740320" cy="86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en-US" sz="5000" b="1" strike="noStrike" spc="-1" dirty="0">
                <a:solidFill>
                  <a:srgbClr val="2C73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z/OSMF </a:t>
            </a:r>
            <a:r>
              <a:rPr lang="en-US" sz="5000" b="1" spc="-1" dirty="0">
                <a:solidFill>
                  <a:srgbClr val="2C73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Logging on to the web</a:t>
            </a:r>
            <a:endParaRPr lang="en-US" sz="5000" b="1" strike="noStrike" spc="-1" dirty="0">
              <a:solidFill>
                <a:srgbClr val="2C73B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243360" y="6638400"/>
            <a:ext cx="488160" cy="1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2160" bIns="0"/>
          <a:lstStyle/>
          <a:p>
            <a:pPr>
              <a:lnSpc>
                <a:spcPct val="100000"/>
              </a:lnSpc>
            </a:pPr>
            <a:fld id="{BC2C9E46-BA9D-4A3C-B878-1D06D277ED19}" type="slidenum">
              <a:rPr lang="en-US" sz="900" b="0" strike="noStrike" spc="-1">
                <a:solidFill>
                  <a:srgbClr val="3B3838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21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TextShape 4"/>
          <p:cNvSpPr txBox="1"/>
          <p:nvPr/>
        </p:nvSpPr>
        <p:spPr>
          <a:xfrm>
            <a:off x="365760" y="1426335"/>
            <a:ext cx="11612880" cy="59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To test z/OSMF, open a browser window and navigate to :</a:t>
            </a:r>
            <a:endParaRPr lang="en-US" dirty="0"/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https://&lt;your-host-name&gt;:&lt;your-port&gt;/zosmf</a:t>
            </a:r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You will be greeted by the logon page:</a:t>
            </a: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744B694-477E-4EF3-B5D5-AB11F66BC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517" y="2447648"/>
            <a:ext cx="6992471" cy="356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4914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243360" y="6638400"/>
            <a:ext cx="488160" cy="1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2"/>
          <p:cNvSpPr/>
          <p:nvPr/>
        </p:nvSpPr>
        <p:spPr>
          <a:xfrm>
            <a:off x="292680" y="484560"/>
            <a:ext cx="11740320" cy="86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en-US" sz="5000" b="1" strike="noStrike" spc="-1" dirty="0">
                <a:solidFill>
                  <a:srgbClr val="2C73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z/OSMF </a:t>
            </a:r>
            <a:r>
              <a:rPr lang="en-US" sz="5000" b="1" spc="-1" dirty="0">
                <a:solidFill>
                  <a:srgbClr val="2C73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Different Versions</a:t>
            </a:r>
            <a:endParaRPr lang="en-US" sz="5000" b="1" strike="noStrike" spc="-1" dirty="0">
              <a:solidFill>
                <a:srgbClr val="2C73B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243360" y="6638400"/>
            <a:ext cx="488160" cy="1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2160" bIns="0"/>
          <a:lstStyle/>
          <a:p>
            <a:pPr>
              <a:lnSpc>
                <a:spcPct val="100000"/>
              </a:lnSpc>
            </a:pPr>
            <a:fld id="{BC2C9E46-BA9D-4A3C-B878-1D06D277ED19}" type="slidenum">
              <a:rPr lang="en-US" sz="900" b="0" strike="noStrike" spc="-1">
                <a:solidFill>
                  <a:srgbClr val="3B3838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22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TextShape 4"/>
          <p:cNvSpPr txBox="1"/>
          <p:nvPr/>
        </p:nvSpPr>
        <p:spPr>
          <a:xfrm>
            <a:off x="365760" y="1426335"/>
            <a:ext cx="11612880" cy="59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After you logon, you will be presented with one of these two screens:</a:t>
            </a:r>
            <a:endParaRPr lang="en-US" dirty="0"/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</p:txBody>
      </p:sp>
      <p:pic>
        <p:nvPicPr>
          <p:cNvPr id="2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1A27C4F-9600-4350-9AB7-09FD56269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988" y="2233014"/>
            <a:ext cx="5382113" cy="3261546"/>
          </a:xfrm>
          <a:prstGeom prst="rect">
            <a:avLst/>
          </a:prstGeom>
        </p:spPr>
      </p:pic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82AE4D90-CB4E-490B-AED1-0F3995174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98" y="2237172"/>
            <a:ext cx="5058135" cy="32561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56F530-CFF2-4C10-9B06-F12EC3CC7A09}"/>
              </a:ext>
            </a:extLst>
          </p:cNvPr>
          <p:cNvSpPr txBox="1"/>
          <p:nvPr/>
        </p:nvSpPr>
        <p:spPr>
          <a:xfrm>
            <a:off x="364603" y="5669665"/>
            <a:ext cx="50967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z/OS 2.3 and Before – Tree oriented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BEAD25-CA7A-4BE8-8C47-4CFB6DF489E2}"/>
              </a:ext>
            </a:extLst>
          </p:cNvPr>
          <p:cNvSpPr txBox="1"/>
          <p:nvPr/>
        </p:nvSpPr>
        <p:spPr>
          <a:xfrm>
            <a:off x="6171235" y="5669664"/>
            <a:ext cx="46530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z/OS 2.3 and After – Desktop Version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A52C18-7713-4D24-97AE-8E482E723B9C}"/>
              </a:ext>
            </a:extLst>
          </p:cNvPr>
          <p:cNvSpPr txBox="1"/>
          <p:nvPr/>
        </p:nvSpPr>
        <p:spPr>
          <a:xfrm>
            <a:off x="1743919" y="6209817"/>
            <a:ext cx="76527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For z/OS 2.3 you can choose depending of the PTF level you are running</a:t>
            </a:r>
          </a:p>
        </p:txBody>
      </p:sp>
    </p:spTree>
    <p:extLst>
      <p:ext uri="{BB962C8B-B14F-4D97-AF65-F5344CB8AC3E}">
        <p14:creationId xmlns:p14="http://schemas.microsoft.com/office/powerpoint/2010/main" val="21211674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243360" y="6638400"/>
            <a:ext cx="488160" cy="1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2"/>
          <p:cNvSpPr/>
          <p:nvPr/>
        </p:nvSpPr>
        <p:spPr>
          <a:xfrm>
            <a:off x="292680" y="484560"/>
            <a:ext cx="11740320" cy="86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en-US" sz="5000" b="1" strike="noStrike" spc="-1" dirty="0">
                <a:solidFill>
                  <a:srgbClr val="2C73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z/OSMF </a:t>
            </a:r>
            <a:r>
              <a:rPr lang="en-US" sz="5000" b="1" spc="-1" dirty="0">
                <a:solidFill>
                  <a:srgbClr val="2C73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Security Config. Assistant</a:t>
            </a:r>
            <a:endParaRPr lang="en-US" sz="5000" b="1" strike="noStrike" spc="-1" dirty="0">
              <a:solidFill>
                <a:srgbClr val="2C73B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243360" y="6638400"/>
            <a:ext cx="488160" cy="1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2160" bIns="0"/>
          <a:lstStyle/>
          <a:p>
            <a:pPr>
              <a:lnSpc>
                <a:spcPct val="100000"/>
              </a:lnSpc>
            </a:pPr>
            <a:fld id="{BC2C9E46-BA9D-4A3C-B878-1D06D277ED19}" type="slidenum">
              <a:rPr lang="en-US" sz="900" b="0" strike="noStrike" spc="-1">
                <a:solidFill>
                  <a:srgbClr val="3B3838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23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TextShape 4"/>
          <p:cNvSpPr txBox="1"/>
          <p:nvPr/>
        </p:nvSpPr>
        <p:spPr>
          <a:xfrm>
            <a:off x="365760" y="1426335"/>
            <a:ext cx="11612880" cy="59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If you are on a 2.4 system , you will have access to the Security Configuration Assistant which will tell you what is missing in terms of general resources for you to have a full z/OSMF install.</a:t>
            </a:r>
            <a:endParaRPr lang="en-US" dirty="0"/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F573966-4052-4692-AC1C-D715802C6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2087880"/>
            <a:ext cx="927608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7099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243360" y="6638400"/>
            <a:ext cx="488160" cy="1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2"/>
          <p:cNvSpPr/>
          <p:nvPr/>
        </p:nvSpPr>
        <p:spPr>
          <a:xfrm>
            <a:off x="292680" y="484560"/>
            <a:ext cx="11740320" cy="86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en-US" sz="5000" b="1" strike="noStrike" spc="-1" dirty="0">
                <a:solidFill>
                  <a:srgbClr val="2C73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z/OSMF </a:t>
            </a:r>
            <a:r>
              <a:rPr lang="en-US" sz="5000" b="1" spc="-1" dirty="0">
                <a:solidFill>
                  <a:srgbClr val="2C73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Testing the Rest APIs</a:t>
            </a:r>
            <a:endParaRPr lang="en-US" sz="5000" b="1" strike="noStrike" spc="-1" dirty="0">
              <a:solidFill>
                <a:srgbClr val="2C73B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243360" y="6638400"/>
            <a:ext cx="488160" cy="1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2160" bIns="0"/>
          <a:lstStyle/>
          <a:p>
            <a:pPr>
              <a:lnSpc>
                <a:spcPct val="100000"/>
              </a:lnSpc>
            </a:pPr>
            <a:fld id="{BC2C9E46-BA9D-4A3C-B878-1D06D277ED19}" type="slidenum">
              <a:rPr lang="en-US" sz="900" b="0" strike="noStrike" spc="-1">
                <a:solidFill>
                  <a:srgbClr val="3B3838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24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TextShape 4"/>
          <p:cNvSpPr txBox="1"/>
          <p:nvPr/>
        </p:nvSpPr>
        <p:spPr>
          <a:xfrm>
            <a:off x="365760" y="1426335"/>
            <a:ext cx="11612880" cy="59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For our testing here, I will show you one example going through the hard way (using curl and "raw" HTTPS requests) then I will use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Zowe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 throughout the rest of the demo (because it is neat and a LOT easier).</a:t>
            </a:r>
            <a:endParaRPr lang="en-US" dirty="0"/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Z/OSMF REST Services are protected by the SAF profiles : </a:t>
            </a:r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IZUDFLT.ZOSMF.REST.&lt;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zosmf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-service&gt;.&lt;reversed-host-name&gt;</a:t>
            </a:r>
            <a:endParaRPr lang="en-US" dirty="0"/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So , to make your REST call work you have to whitelist the originating host.</a:t>
            </a:r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If you want to make your server opened to requests you can do the following : </a:t>
            </a:r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RDEF ZMFAPLA IZUDFLT.ZOSMF.REST.** UACC(NONE) </a:t>
            </a:r>
            <a:endParaRPr lang="en-US" dirty="0"/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PERMIT IZUDFLT.ZOSMF.REST.** CL(ZMFAPLA) ID(IZUSVR) AC(R)</a:t>
            </a:r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SETR RACLIST(ZMFAPLA) REFRESH</a:t>
            </a: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After permitting, restart the z/OSMF server.</a:t>
            </a: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** Note – This is not recommended for production, for production we recommend that you permit on a remote server basis.</a:t>
            </a:r>
          </a:p>
        </p:txBody>
      </p:sp>
    </p:spTree>
    <p:extLst>
      <p:ext uri="{BB962C8B-B14F-4D97-AF65-F5344CB8AC3E}">
        <p14:creationId xmlns:p14="http://schemas.microsoft.com/office/powerpoint/2010/main" val="18645215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243360" y="6638400"/>
            <a:ext cx="488160" cy="1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2"/>
          <p:cNvSpPr/>
          <p:nvPr/>
        </p:nvSpPr>
        <p:spPr>
          <a:xfrm>
            <a:off x="292680" y="484560"/>
            <a:ext cx="11740320" cy="86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en-US" sz="5000" b="1" strike="noStrike" spc="-1" dirty="0">
                <a:solidFill>
                  <a:srgbClr val="2C73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z/OSMF </a:t>
            </a:r>
            <a:r>
              <a:rPr lang="en-US" sz="5000" b="1" spc="-1" dirty="0">
                <a:solidFill>
                  <a:srgbClr val="2C73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The "Hard" Way</a:t>
            </a:r>
            <a:endParaRPr lang="en-US" sz="5000" b="1" strike="noStrike" spc="-1" dirty="0">
              <a:solidFill>
                <a:srgbClr val="2C73B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243360" y="6638400"/>
            <a:ext cx="488160" cy="1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2160" bIns="0"/>
          <a:lstStyle/>
          <a:p>
            <a:pPr>
              <a:lnSpc>
                <a:spcPct val="100000"/>
              </a:lnSpc>
            </a:pPr>
            <a:fld id="{BC2C9E46-BA9D-4A3C-B878-1D06D277ED19}" type="slidenum">
              <a:rPr lang="en-US" sz="900" b="0" strike="noStrike" spc="-1">
                <a:solidFill>
                  <a:srgbClr val="3B3838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25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TextShape 4"/>
          <p:cNvSpPr txBox="1"/>
          <p:nvPr/>
        </p:nvSpPr>
        <p:spPr>
          <a:xfrm>
            <a:off x="365760" y="1426335"/>
            <a:ext cx="11612880" cy="59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We will use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cURL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 which is a very popular tool available for Windows/Linux/Mac.</a:t>
            </a: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This is considered the "Hard" or </a:t>
            </a:r>
            <a:r>
              <a:rPr lang="en-US" spc="-1" err="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programatic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 way because you have to know how to build the structure of the request. </a:t>
            </a: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For a simple GET request, using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cURL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 or any other tool to test REST APIs like Postman, you need to have at least  : </a:t>
            </a: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r>
              <a:rPr lang="en-US" spc="-1" dirty="0">
                <a:solidFill>
                  <a:schemeClr val="accent1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Identification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, </a:t>
            </a:r>
            <a:r>
              <a:rPr lang="en-US" spc="-1" dirty="0">
                <a:solidFill>
                  <a:schemeClr val="accent6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Headers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 , </a:t>
            </a:r>
            <a:r>
              <a:rPr lang="en-US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Request Type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 and </a:t>
            </a:r>
            <a:r>
              <a:rPr lang="en-US" spc="-1" dirty="0">
                <a:solidFill>
                  <a:schemeClr val="accent3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Body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 content. This is a simple GET request to list Datasets :</a:t>
            </a: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So , based on the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cURL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 command below, these are :</a:t>
            </a:r>
            <a:endParaRPr lang="en-US" dirty="0">
              <a:ea typeface="+mn-lt"/>
              <a:cs typeface="+mn-lt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curl -k 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spc="-1" dirty="0">
                <a:solidFill>
                  <a:schemeClr val="accent1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-u </a:t>
            </a:r>
            <a:r>
              <a:rPr lang="en-US" spc="-1" err="1">
                <a:solidFill>
                  <a:schemeClr val="accent1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user:pass</a:t>
            </a:r>
            <a:r>
              <a:rPr lang="en-US" spc="-1" dirty="0">
                <a:solidFill>
                  <a:schemeClr val="accent1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 </a:t>
            </a:r>
            <a:endParaRPr lang="en-US">
              <a:solidFill>
                <a:schemeClr val="accent1"/>
              </a:solidFill>
              <a:ea typeface="+mn-lt"/>
              <a:cs typeface="+mn-lt"/>
            </a:endParaRPr>
          </a:p>
          <a:p>
            <a:pPr lvl="1"/>
            <a:r>
              <a:rPr lang="en-US" spc="-1" dirty="0">
                <a:solidFill>
                  <a:schemeClr val="accent6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-H "</a:t>
            </a:r>
            <a:r>
              <a:rPr lang="en-US" spc="-1" err="1">
                <a:solidFill>
                  <a:schemeClr val="accent6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Content-Type:application</a:t>
            </a:r>
            <a:r>
              <a:rPr lang="en-US" spc="-1" dirty="0">
                <a:solidFill>
                  <a:schemeClr val="accent6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/json" -H "X-CSRF-ZOSMF-HEADER: </a:t>
            </a:r>
            <a:r>
              <a:rPr lang="en-US" spc="-1" err="1">
                <a:solidFill>
                  <a:schemeClr val="accent6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zosmf</a:t>
            </a:r>
            <a:r>
              <a:rPr lang="en-US" spc="-1" dirty="0">
                <a:solidFill>
                  <a:schemeClr val="accent6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" </a:t>
            </a:r>
            <a:endParaRPr lang="en-US">
              <a:solidFill>
                <a:schemeClr val="accent6"/>
              </a:solidFill>
              <a:ea typeface="+mn-lt"/>
              <a:cs typeface="+mn-lt"/>
            </a:endParaRPr>
          </a:p>
          <a:p>
            <a:pPr lvl="1"/>
            <a:r>
              <a:rPr lang="en-US" spc="-1" dirty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-X GET </a:t>
            </a:r>
            <a:r>
              <a:rPr lang="en-US" spc="-1" dirty="0">
                <a:solidFill>
                  <a:schemeClr val="accent3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"https://tvt4172.svl.ibm.com/</a:t>
            </a:r>
            <a:r>
              <a:rPr lang="en-US" spc="-1" dirty="0" err="1">
                <a:solidFill>
                  <a:schemeClr val="accent3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zosmf</a:t>
            </a:r>
            <a:r>
              <a:rPr lang="en-US" spc="-1" dirty="0">
                <a:solidFill>
                  <a:schemeClr val="accent3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/</a:t>
            </a:r>
            <a:r>
              <a:rPr lang="en-US" spc="-1" dirty="0" err="1">
                <a:solidFill>
                  <a:schemeClr val="accent3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restfiles</a:t>
            </a:r>
            <a:r>
              <a:rPr lang="en-US" spc="-1" dirty="0">
                <a:solidFill>
                  <a:schemeClr val="accent3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/</a:t>
            </a:r>
            <a:r>
              <a:rPr lang="en-US" spc="-1" dirty="0" err="1">
                <a:solidFill>
                  <a:schemeClr val="accent3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ds?dslevel</a:t>
            </a:r>
            <a:r>
              <a:rPr lang="en-US" spc="-1" dirty="0">
                <a:solidFill>
                  <a:schemeClr val="accent3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=SUPZOS.*"</a:t>
            </a:r>
            <a:endParaRPr lang="en-US">
              <a:solidFill>
                <a:schemeClr val="accent3">
                  <a:lumMod val="75000"/>
                </a:schemeClr>
              </a:solidFill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44259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243360" y="6638400"/>
            <a:ext cx="488160" cy="1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2"/>
          <p:cNvSpPr/>
          <p:nvPr/>
        </p:nvSpPr>
        <p:spPr>
          <a:xfrm>
            <a:off x="292680" y="484560"/>
            <a:ext cx="11740320" cy="86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en-US" sz="5000" b="1" strike="noStrike" spc="-1" dirty="0">
                <a:solidFill>
                  <a:srgbClr val="2C73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z/OSMF </a:t>
            </a:r>
            <a:r>
              <a:rPr lang="en-US" sz="5000" b="1" spc="-1" dirty="0">
                <a:solidFill>
                  <a:srgbClr val="2C73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The "Hard" Way</a:t>
            </a:r>
            <a:endParaRPr lang="en-US" sz="5000" b="1" strike="noStrike" spc="-1" dirty="0">
              <a:solidFill>
                <a:srgbClr val="2C73B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243360" y="6638400"/>
            <a:ext cx="488160" cy="1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2160" bIns="0"/>
          <a:lstStyle/>
          <a:p>
            <a:pPr>
              <a:lnSpc>
                <a:spcPct val="100000"/>
              </a:lnSpc>
            </a:pPr>
            <a:fld id="{BC2C9E46-BA9D-4A3C-B878-1D06D277ED19}" type="slidenum">
              <a:rPr lang="en-US" sz="900" b="0" strike="noStrike" spc="-1">
                <a:solidFill>
                  <a:srgbClr val="3B3838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26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TextShape 4"/>
          <p:cNvSpPr txBox="1"/>
          <p:nvPr/>
        </p:nvSpPr>
        <p:spPr>
          <a:xfrm>
            <a:off x="365760" y="1426335"/>
            <a:ext cx="11612880" cy="59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curl -k 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spc="-1" dirty="0">
                <a:solidFill>
                  <a:schemeClr val="accent1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-u </a:t>
            </a:r>
            <a:r>
              <a:rPr lang="en-US" spc="-1" err="1">
                <a:solidFill>
                  <a:schemeClr val="accent1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user:pass</a:t>
            </a:r>
            <a:r>
              <a:rPr lang="en-US" spc="-1" dirty="0">
                <a:solidFill>
                  <a:schemeClr val="accent1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 </a:t>
            </a:r>
            <a:endParaRPr lang="en-US">
              <a:solidFill>
                <a:schemeClr val="accent1"/>
              </a:solidFill>
              <a:ea typeface="+mn-lt"/>
              <a:cs typeface="+mn-lt"/>
            </a:endParaRPr>
          </a:p>
          <a:p>
            <a:pPr lvl="1"/>
            <a:r>
              <a:rPr lang="en-US" spc="-1" dirty="0">
                <a:solidFill>
                  <a:schemeClr val="accent6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-H "</a:t>
            </a:r>
            <a:r>
              <a:rPr lang="en-US" spc="-1" dirty="0" err="1">
                <a:solidFill>
                  <a:schemeClr val="accent6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Content-Type:application</a:t>
            </a:r>
            <a:r>
              <a:rPr lang="en-US" spc="-1" dirty="0">
                <a:solidFill>
                  <a:schemeClr val="accent6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/json" -H "X-CSRF-ZOSMF-HEADER: </a:t>
            </a:r>
            <a:r>
              <a:rPr lang="en-US" spc="-1" dirty="0" err="1">
                <a:solidFill>
                  <a:schemeClr val="accent6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zosmf</a:t>
            </a:r>
            <a:r>
              <a:rPr lang="en-US" spc="-1" dirty="0">
                <a:solidFill>
                  <a:schemeClr val="accent6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" </a:t>
            </a:r>
            <a:endParaRPr lang="en-US">
              <a:solidFill>
                <a:schemeClr val="accent6"/>
              </a:solidFill>
              <a:ea typeface="+mn-lt"/>
              <a:cs typeface="+mn-lt"/>
            </a:endParaRPr>
          </a:p>
          <a:p>
            <a:pPr lvl="1"/>
            <a:r>
              <a:rPr lang="en-US" spc="-1" dirty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-X GET </a:t>
            </a:r>
            <a:r>
              <a:rPr lang="en-US" spc="-1" dirty="0">
                <a:solidFill>
                  <a:schemeClr val="accent3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"</a:t>
            </a:r>
            <a:r>
              <a:rPr lang="en-US" spc="-1" dirty="0">
                <a:solidFill>
                  <a:schemeClr val="accent3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  <a:hlinkClick r:id="rId2"/>
              </a:rPr>
              <a:t>https://tvt4172.svl.ibm.com/zosmf/restfiles/ds?dslevel=SUPZOS</a:t>
            </a:r>
            <a:r>
              <a:rPr lang="en-US" spc="-1" dirty="0">
                <a:solidFill>
                  <a:schemeClr val="accent3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.*"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endParaRPr lang="en-US" spc="-1" dirty="0">
              <a:solidFill>
                <a:schemeClr val="accent3">
                  <a:lumMod val="75000"/>
                </a:schemeClr>
              </a:solidFill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pPr lvl="1"/>
            <a:endParaRPr lang="en-US" spc="-1" dirty="0">
              <a:solidFill>
                <a:schemeClr val="accent3">
                  <a:lumMod val="75000"/>
                </a:schemeClr>
              </a:solidFill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pPr lvl="1"/>
            <a:endParaRPr lang="en-US" spc="-1" dirty="0">
              <a:solidFill>
                <a:srgbClr val="77933C"/>
              </a:solidFill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4A4B415-5487-4B7D-AACB-E56554EB9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084" y="2752028"/>
            <a:ext cx="4122516" cy="26464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0391D7-892E-4B4D-99B0-B1680E3CF7FD}"/>
              </a:ext>
            </a:extLst>
          </p:cNvPr>
          <p:cNvSpPr txBox="1"/>
          <p:nvPr/>
        </p:nvSpPr>
        <p:spPr>
          <a:xfrm>
            <a:off x="297084" y="5708247"/>
            <a:ext cx="1158818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More information on how to request z/OSMF Files REST Services can be found here :</a:t>
            </a:r>
          </a:p>
          <a:p>
            <a:r>
              <a:rPr lang="en-US" dirty="0">
                <a:ea typeface="+mn-lt"/>
                <a:cs typeface="+mn-lt"/>
                <a:hlinkClick r:id="rId4"/>
              </a:rPr>
              <a:t>https://www.ibm.com/support/knowledgecenter/SSLTBW_2.4.0/com.ibm.zos.v2r4.izua700/IZUHPINFO_API_RESTFILES.htm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0103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243360" y="6638400"/>
            <a:ext cx="488160" cy="1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2"/>
          <p:cNvSpPr/>
          <p:nvPr/>
        </p:nvSpPr>
        <p:spPr>
          <a:xfrm>
            <a:off x="292680" y="484560"/>
            <a:ext cx="11740320" cy="86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en-US" sz="5000" b="1" strike="noStrike" spc="-1" dirty="0">
                <a:solidFill>
                  <a:srgbClr val="2C73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z/OSMF </a:t>
            </a:r>
            <a:r>
              <a:rPr lang="en-US" sz="5000" b="1" spc="-1" dirty="0">
                <a:solidFill>
                  <a:srgbClr val="2C73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The "Fun" Way</a:t>
            </a:r>
            <a:endParaRPr lang="en-US" sz="5000" b="1" strike="noStrike" spc="-1" dirty="0">
              <a:solidFill>
                <a:srgbClr val="2C73B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243360" y="6638400"/>
            <a:ext cx="488160" cy="1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2160" bIns="0"/>
          <a:lstStyle/>
          <a:p>
            <a:pPr>
              <a:lnSpc>
                <a:spcPct val="100000"/>
              </a:lnSpc>
            </a:pPr>
            <a:fld id="{BC2C9E46-BA9D-4A3C-B878-1D06D277ED19}" type="slidenum">
              <a:rPr lang="en-US" sz="900" b="0" strike="noStrike" spc="-1">
                <a:solidFill>
                  <a:srgbClr val="3B3838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TextShape 4"/>
          <p:cNvSpPr txBox="1"/>
          <p:nvPr/>
        </p:nvSpPr>
        <p:spPr>
          <a:xfrm>
            <a:off x="365760" y="1426335"/>
            <a:ext cx="11612880" cy="59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Ok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, so now forget the last slide and let's look how to achieve the same response with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Zowe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. </a:t>
            </a: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Yes , it is ridiculous , I know : </a:t>
            </a:r>
            <a:endParaRPr lang="en-US" dirty="0"/>
          </a:p>
          <a:p>
            <a:pPr lvl="1"/>
            <a:endParaRPr lang="en-US" spc="-1" dirty="0">
              <a:solidFill>
                <a:schemeClr val="accent3">
                  <a:lumMod val="75000"/>
                </a:schemeClr>
              </a:solidFill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pPr lvl="1"/>
            <a:endParaRPr lang="en-US" spc="-1" dirty="0">
              <a:solidFill>
                <a:schemeClr val="accent3">
                  <a:lumMod val="75000"/>
                </a:schemeClr>
              </a:solidFill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pPr lvl="1"/>
            <a:endParaRPr lang="en-US" spc="-1" dirty="0">
              <a:solidFill>
                <a:srgbClr val="77933C"/>
              </a:solidFill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</p:txBody>
      </p:sp>
      <p:pic>
        <p:nvPicPr>
          <p:cNvPr id="4" name="Picture 4" descr="A picture containing sitting, sign, black, table&#10;&#10;Description generated with very high confidence">
            <a:extLst>
              <a:ext uri="{FF2B5EF4-FFF2-40B4-BE49-F238E27FC236}">
                <a16:creationId xmlns:a16="http://schemas.microsoft.com/office/drawing/2014/main" id="{F372EDBB-E8D4-4FC1-BC1A-00D9BAEF6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666" y="2555184"/>
            <a:ext cx="6196313" cy="2249201"/>
          </a:xfrm>
          <a:prstGeom prst="rect">
            <a:avLst/>
          </a:prstGeom>
        </p:spPr>
      </p:pic>
      <p:sp>
        <p:nvSpPr>
          <p:cNvPr id="9" name="TextShape 4">
            <a:extLst>
              <a:ext uri="{FF2B5EF4-FFF2-40B4-BE49-F238E27FC236}">
                <a16:creationId xmlns:a16="http://schemas.microsoft.com/office/drawing/2014/main" id="{0007D639-9AF2-4AD9-98C1-3387B946BE2A}"/>
              </a:ext>
            </a:extLst>
          </p:cNvPr>
          <p:cNvSpPr txBox="1"/>
          <p:nvPr/>
        </p:nvSpPr>
        <p:spPr>
          <a:xfrm>
            <a:off x="491152" y="5217043"/>
            <a:ext cx="11612880" cy="59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Using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 REST Services you can call for a lot of services, I will show you some .. </a:t>
            </a:r>
            <a:endParaRPr lang="en-US" spc="-1" dirty="0">
              <a:uFill>
                <a:solidFill>
                  <a:srgbClr val="FFFFFF"/>
                </a:solidFill>
              </a:uFill>
              <a:cs typeface="Arial"/>
            </a:endParaRPr>
          </a:p>
          <a:p>
            <a:pPr lvl="1"/>
            <a:endParaRPr lang="en-US" spc="-1" dirty="0">
              <a:solidFill>
                <a:schemeClr val="accent3">
                  <a:lumMod val="75000"/>
                </a:schemeClr>
              </a:solidFill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pPr lvl="1"/>
            <a:endParaRPr lang="en-US" spc="-1" dirty="0">
              <a:solidFill>
                <a:schemeClr val="accent3">
                  <a:lumMod val="75000"/>
                </a:schemeClr>
              </a:solidFill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pPr lvl="1"/>
            <a:endParaRPr lang="en-US" spc="-1" dirty="0">
              <a:solidFill>
                <a:srgbClr val="77933C"/>
              </a:solidFill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29801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243360" y="6638400"/>
            <a:ext cx="488160" cy="1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2"/>
          <p:cNvSpPr/>
          <p:nvPr/>
        </p:nvSpPr>
        <p:spPr>
          <a:xfrm>
            <a:off x="292680" y="484560"/>
            <a:ext cx="11740320" cy="86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en-US" sz="5000" b="1" strike="noStrike" spc="-1" dirty="0">
                <a:solidFill>
                  <a:srgbClr val="2C73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z/OSMF </a:t>
            </a:r>
            <a:r>
              <a:rPr lang="en-US" sz="5000" b="1" spc="-1" dirty="0">
                <a:solidFill>
                  <a:srgbClr val="2C73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The "Fun" Way</a:t>
            </a:r>
            <a:endParaRPr lang="en-US" sz="5000" b="1" strike="noStrike" spc="-1" dirty="0">
              <a:solidFill>
                <a:srgbClr val="2C73B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243360" y="6638400"/>
            <a:ext cx="488160" cy="1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2160" bIns="0"/>
          <a:lstStyle/>
          <a:p>
            <a:pPr>
              <a:lnSpc>
                <a:spcPct val="100000"/>
              </a:lnSpc>
            </a:pPr>
            <a:fld id="{BC2C9E46-BA9D-4A3C-B878-1D06D277ED19}" type="slidenum">
              <a:rPr lang="en-US" sz="900" b="0" strike="noStrike" spc="-1">
                <a:solidFill>
                  <a:srgbClr val="3B3838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28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TextShape 4"/>
          <p:cNvSpPr txBox="1"/>
          <p:nvPr/>
        </p:nvSpPr>
        <p:spPr>
          <a:xfrm>
            <a:off x="365760" y="1426335"/>
            <a:ext cx="11612880" cy="59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A Little demo 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 : </a:t>
            </a:r>
            <a:endParaRPr lang="en-US" dirty="0"/>
          </a:p>
          <a:p>
            <a:pPr lvl="1"/>
            <a:endParaRPr lang="en-US" spc="-1" dirty="0">
              <a:solidFill>
                <a:schemeClr val="accent3">
                  <a:lumMod val="75000"/>
                </a:schemeClr>
              </a:solidFill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pPr lvl="1"/>
            <a:endParaRPr lang="en-US" spc="-1" dirty="0">
              <a:solidFill>
                <a:schemeClr val="accent3">
                  <a:lumMod val="75000"/>
                </a:schemeClr>
              </a:solidFill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pPr lvl="1"/>
            <a:endParaRPr lang="en-US" spc="-1" dirty="0">
              <a:solidFill>
                <a:srgbClr val="77933C"/>
              </a:solidFill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</p:txBody>
      </p:sp>
      <p:sp>
        <p:nvSpPr>
          <p:cNvPr id="10" name="TextShape 4">
            <a:extLst>
              <a:ext uri="{FF2B5EF4-FFF2-40B4-BE49-F238E27FC236}">
                <a16:creationId xmlns:a16="http://schemas.microsoft.com/office/drawing/2014/main" id="{20A4A1C3-9661-4865-ACC1-3D01BEE9505D}"/>
              </a:ext>
            </a:extLst>
          </p:cNvPr>
          <p:cNvSpPr txBox="1"/>
          <p:nvPr/>
        </p:nvSpPr>
        <p:spPr>
          <a:xfrm>
            <a:off x="365759" y="1841094"/>
            <a:ext cx="4214729" cy="41325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List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the jobs we used for the install</a:t>
            </a:r>
          </a:p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which start with ZOSMF1:</a:t>
            </a:r>
            <a:endParaRPr lang="en-US" spc="-1" dirty="0">
              <a:uFill>
                <a:solidFill>
                  <a:srgbClr val="FFFFFF"/>
                </a:solidFill>
              </a:uFill>
              <a:cs typeface="Arial"/>
            </a:endParaRPr>
          </a:p>
          <a:p>
            <a:pPr lvl="1"/>
            <a:endParaRPr lang="en-US" spc="-1" dirty="0">
              <a:solidFill>
                <a:schemeClr val="accent3">
                  <a:lumMod val="75000"/>
                </a:schemeClr>
              </a:solidFill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pPr lvl="1"/>
            <a:endParaRPr lang="en-US" spc="-1" dirty="0">
              <a:solidFill>
                <a:schemeClr val="accent3">
                  <a:lumMod val="75000"/>
                </a:schemeClr>
              </a:solidFill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pPr lvl="1"/>
            <a:endParaRPr lang="en-US" spc="-1" dirty="0">
              <a:solidFill>
                <a:srgbClr val="77933C"/>
              </a:solidFill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</p:txBody>
      </p:sp>
      <p:pic>
        <p:nvPicPr>
          <p:cNvPr id="3" name="Picture 4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id="{2BAF9503-2167-4824-BE81-9E23B3552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03" y="2470121"/>
            <a:ext cx="4218971" cy="1020720"/>
          </a:xfrm>
          <a:prstGeom prst="rect">
            <a:avLst/>
          </a:prstGeom>
        </p:spPr>
      </p:pic>
      <p:pic>
        <p:nvPicPr>
          <p:cNvPr id="5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305A446-D3C5-4158-8A1C-28401D7AB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603" y="4186605"/>
            <a:ext cx="8048262" cy="2121169"/>
          </a:xfrm>
          <a:prstGeom prst="rect">
            <a:avLst/>
          </a:prstGeom>
        </p:spPr>
      </p:pic>
      <p:sp>
        <p:nvSpPr>
          <p:cNvPr id="12" name="TextShape 4">
            <a:extLst>
              <a:ext uri="{FF2B5EF4-FFF2-40B4-BE49-F238E27FC236}">
                <a16:creationId xmlns:a16="http://schemas.microsoft.com/office/drawing/2014/main" id="{C8D0C3BB-49B9-452B-B2B6-CA441BEB858F}"/>
              </a:ext>
            </a:extLst>
          </p:cNvPr>
          <p:cNvSpPr txBox="1"/>
          <p:nvPr/>
        </p:nvSpPr>
        <p:spPr>
          <a:xfrm>
            <a:off x="365758" y="3799144"/>
            <a:ext cx="5796602" cy="4807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Display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 the output for job JOB03984/STEP1:</a:t>
            </a:r>
            <a:endParaRPr lang="en-US" spc="-1" dirty="0">
              <a:uFill>
                <a:solidFill>
                  <a:srgbClr val="FFFFFF"/>
                </a:solidFill>
              </a:uFill>
              <a:cs typeface="Arial"/>
            </a:endParaRPr>
          </a:p>
          <a:p>
            <a:pPr lvl="1"/>
            <a:endParaRPr lang="en-US" spc="-1" dirty="0">
              <a:solidFill>
                <a:schemeClr val="accent3">
                  <a:lumMod val="75000"/>
                </a:schemeClr>
              </a:solidFill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pPr lvl="1"/>
            <a:endParaRPr lang="en-US" spc="-1" dirty="0">
              <a:solidFill>
                <a:schemeClr val="accent3">
                  <a:lumMod val="75000"/>
                </a:schemeClr>
              </a:solidFill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pPr lvl="1"/>
            <a:endParaRPr lang="en-US" spc="-1" dirty="0">
              <a:solidFill>
                <a:srgbClr val="77933C"/>
              </a:solidFill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ECCE5882-C786-4D13-8BF9-D6533A517E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122" y="2301334"/>
            <a:ext cx="6977605" cy="422672"/>
          </a:xfrm>
          <a:prstGeom prst="rect">
            <a:avLst/>
          </a:prstGeom>
        </p:spPr>
      </p:pic>
      <p:sp>
        <p:nvSpPr>
          <p:cNvPr id="14" name="TextShape 4">
            <a:extLst>
              <a:ext uri="{FF2B5EF4-FFF2-40B4-BE49-F238E27FC236}">
                <a16:creationId xmlns:a16="http://schemas.microsoft.com/office/drawing/2014/main" id="{0201C749-52F4-4884-AB80-54C39B34A572}"/>
              </a:ext>
            </a:extLst>
          </p:cNvPr>
          <p:cNvSpPr txBox="1"/>
          <p:nvPr/>
        </p:nvSpPr>
        <p:spPr>
          <a:xfrm>
            <a:off x="5005278" y="1841094"/>
            <a:ext cx="4214729" cy="41325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Issue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 an MVS Console Command:</a:t>
            </a:r>
            <a:endParaRPr lang="en-US" spc="-1">
              <a:uFill>
                <a:solidFill>
                  <a:srgbClr val="FFFFFF"/>
                </a:solidFill>
              </a:uFill>
              <a:cs typeface="Arial"/>
            </a:endParaRPr>
          </a:p>
          <a:p>
            <a:pPr lvl="1"/>
            <a:endParaRPr lang="en-US" spc="-1" dirty="0">
              <a:solidFill>
                <a:schemeClr val="accent3">
                  <a:lumMod val="75000"/>
                </a:schemeClr>
              </a:solidFill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pPr lvl="1"/>
            <a:endParaRPr lang="en-US" spc="-1" dirty="0">
              <a:solidFill>
                <a:schemeClr val="accent3">
                  <a:lumMod val="75000"/>
                </a:schemeClr>
              </a:solidFill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pPr lvl="1"/>
            <a:endParaRPr lang="en-US" spc="-1" dirty="0">
              <a:solidFill>
                <a:srgbClr val="77933C"/>
              </a:solidFill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</p:txBody>
      </p:sp>
      <p:sp>
        <p:nvSpPr>
          <p:cNvPr id="15" name="TextShape 4">
            <a:extLst>
              <a:ext uri="{FF2B5EF4-FFF2-40B4-BE49-F238E27FC236}">
                <a16:creationId xmlns:a16="http://schemas.microsoft.com/office/drawing/2014/main" id="{D2181FF8-C965-407F-B896-861ED4C7AD90}"/>
              </a:ext>
            </a:extLst>
          </p:cNvPr>
          <p:cNvSpPr txBox="1"/>
          <p:nvPr/>
        </p:nvSpPr>
        <p:spPr>
          <a:xfrm>
            <a:off x="5005277" y="2805650"/>
            <a:ext cx="6674349" cy="41325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Issue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 an MVS Console Command and trap output ? Yes :)</a:t>
            </a:r>
            <a:endParaRPr lang="en-US" spc="-1" dirty="0">
              <a:uFill>
                <a:solidFill>
                  <a:srgbClr val="FFFFFF"/>
                </a:solidFill>
              </a:uFill>
              <a:cs typeface="Arial"/>
            </a:endParaRPr>
          </a:p>
          <a:p>
            <a:pPr lvl="1"/>
            <a:endParaRPr lang="en-US" spc="-1" dirty="0">
              <a:solidFill>
                <a:schemeClr val="accent3">
                  <a:lumMod val="75000"/>
                </a:schemeClr>
              </a:solidFill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pPr lvl="1"/>
            <a:endParaRPr lang="en-US" spc="-1" dirty="0">
              <a:solidFill>
                <a:schemeClr val="accent3">
                  <a:lumMod val="75000"/>
                </a:schemeClr>
              </a:solidFill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pPr lvl="1"/>
            <a:endParaRPr lang="en-US" spc="-1" dirty="0">
              <a:solidFill>
                <a:srgbClr val="77933C"/>
              </a:solidFill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</p:txBody>
      </p:sp>
      <p:pic>
        <p:nvPicPr>
          <p:cNvPr id="7" name="Picture 7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A0ED507E-4F40-43D8-9BCC-EF7645AB45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4122" y="3184194"/>
            <a:ext cx="6977605" cy="61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0089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243360" y="6638400"/>
            <a:ext cx="488160" cy="1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2"/>
          <p:cNvSpPr/>
          <p:nvPr/>
        </p:nvSpPr>
        <p:spPr>
          <a:xfrm>
            <a:off x="292680" y="484560"/>
            <a:ext cx="11740320" cy="86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en-US" sz="5000" b="1" strike="noStrike" spc="-1" dirty="0">
                <a:solidFill>
                  <a:srgbClr val="2C73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z/OSMF </a:t>
            </a:r>
            <a:r>
              <a:rPr lang="en-US" sz="5000" b="1" spc="-1" dirty="0">
                <a:solidFill>
                  <a:srgbClr val="2C73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Why this is important ?</a:t>
            </a:r>
            <a:endParaRPr lang="en-US" sz="5000" b="1" strike="noStrike" spc="-1" dirty="0">
              <a:solidFill>
                <a:srgbClr val="2C73B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243360" y="6638400"/>
            <a:ext cx="488160" cy="1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2160" bIns="0"/>
          <a:lstStyle/>
          <a:p>
            <a:pPr>
              <a:lnSpc>
                <a:spcPct val="100000"/>
              </a:lnSpc>
            </a:pPr>
            <a:fld id="{BC2C9E46-BA9D-4A3C-B878-1D06D277ED19}" type="slidenum">
              <a:rPr lang="en-US" sz="900" b="0" strike="noStrike" spc="-1">
                <a:solidFill>
                  <a:srgbClr val="3B3838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29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TextShape 4"/>
          <p:cNvSpPr txBox="1"/>
          <p:nvPr/>
        </p:nvSpPr>
        <p:spPr>
          <a:xfrm>
            <a:off x="365760" y="1426335"/>
            <a:ext cx="11612880" cy="59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z/OSMF Rest Services allows you to :</a:t>
            </a:r>
            <a:endParaRPr lang="en-US" dirty="0">
              <a:ea typeface="+mn-lt"/>
              <a:cs typeface="+mn-lt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Use the solutions being developed by our team and increase your productivity such as EZ-Services, z/OSMF Workflows and more, these can be found on our IBM Internal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github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 repository  : 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  <a:hlinkClick r:id="rId2"/>
              </a:rPr>
              <a:t>https://github.ibm.com/Mainframe-Services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Use Standard market tools to integrate the mainframe into your continuous delivery and integration environment,</a:t>
            </a:r>
          </a:p>
          <a:p>
            <a:pPr marL="285750" indent="-285750"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Here are some of these tools : </a:t>
            </a: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pPr lvl="1"/>
            <a:endParaRPr lang="en-US" spc="-1" dirty="0">
              <a:solidFill>
                <a:srgbClr val="77933C"/>
              </a:solidFill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pPr lvl="1"/>
            <a:endParaRPr lang="en-US" spc="-1" dirty="0">
              <a:solidFill>
                <a:srgbClr val="77933C"/>
              </a:solidFill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pPr lvl="1"/>
            <a:endParaRPr lang="en-US" spc="-1" dirty="0">
              <a:solidFill>
                <a:srgbClr val="77933C"/>
              </a:solidFill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</p:txBody>
      </p:sp>
      <p:pic>
        <p:nvPicPr>
          <p:cNvPr id="2" name="Picture 2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2161E980-20BA-4288-A825-7087F4E8E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134" y="4815993"/>
            <a:ext cx="2743200" cy="621254"/>
          </a:xfrm>
          <a:prstGeom prst="rect">
            <a:avLst/>
          </a:prstGeom>
        </p:spPr>
      </p:pic>
      <p:pic>
        <p:nvPicPr>
          <p:cNvPr id="6" name="Picture 6" descr="A picture containing toy, clock&#10;&#10;Description generated with very high confidence">
            <a:extLst>
              <a:ext uri="{FF2B5EF4-FFF2-40B4-BE49-F238E27FC236}">
                <a16:creationId xmlns:a16="http://schemas.microsoft.com/office/drawing/2014/main" id="{A0591F74-3A6B-4FDC-B7CB-B31E96FE7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982" y="3946728"/>
            <a:ext cx="6167376" cy="24658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FB2710-72C6-4F1C-A61C-FDA7C5229FA2}"/>
              </a:ext>
            </a:extLst>
          </p:cNvPr>
          <p:cNvSpPr txBox="1"/>
          <p:nvPr/>
        </p:nvSpPr>
        <p:spPr>
          <a:xfrm>
            <a:off x="6238754" y="6364146"/>
            <a:ext cx="39488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Circle CI , Travis and Jenkins</a:t>
            </a:r>
          </a:p>
        </p:txBody>
      </p:sp>
    </p:spTree>
    <p:extLst>
      <p:ext uri="{BB962C8B-B14F-4D97-AF65-F5344CB8AC3E}">
        <p14:creationId xmlns:p14="http://schemas.microsoft.com/office/powerpoint/2010/main" val="28451158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243360" y="6638400"/>
            <a:ext cx="488160" cy="1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2"/>
          <p:cNvSpPr/>
          <p:nvPr/>
        </p:nvSpPr>
        <p:spPr>
          <a:xfrm>
            <a:off x="292680" y="484560"/>
            <a:ext cx="11740320" cy="86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en-US" sz="5000" b="1" strike="noStrike" spc="-1" dirty="0">
                <a:solidFill>
                  <a:srgbClr val="2C73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z/OSMF </a:t>
            </a:r>
            <a:r>
              <a:rPr lang="en-US" sz="5000" b="1" spc="-1" dirty="0">
                <a:solidFill>
                  <a:srgbClr val="2C73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Supporting Jobs</a:t>
            </a:r>
            <a:endParaRPr lang="en-US" sz="5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5000" b="1" strike="noStrike" spc="-1" dirty="0">
              <a:solidFill>
                <a:srgbClr val="2C73B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5000" b="1" spc="-1" dirty="0">
              <a:solidFill>
                <a:srgbClr val="2C73B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243360" y="6638400"/>
            <a:ext cx="488160" cy="1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2160" bIns="0"/>
          <a:lstStyle/>
          <a:p>
            <a:pPr>
              <a:lnSpc>
                <a:spcPct val="100000"/>
              </a:lnSpc>
            </a:pPr>
            <a:fld id="{BC2C9E46-BA9D-4A3C-B878-1D06D277ED19}" type="slidenum">
              <a:rPr lang="en-US" sz="900" b="0" strike="noStrike" spc="-1">
                <a:solidFill>
                  <a:srgbClr val="3B3838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TextShape 4"/>
          <p:cNvSpPr txBox="1"/>
          <p:nvPr/>
        </p:nvSpPr>
        <p:spPr>
          <a:xfrm>
            <a:off x="365760" y="1351440"/>
            <a:ext cx="11612880" cy="59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9777DB0-842B-4EB6-A776-8C6E255949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238589"/>
              </p:ext>
            </p:extLst>
          </p:nvPr>
        </p:nvGraphicFramePr>
        <p:xfrm>
          <a:off x="313764" y="1472901"/>
          <a:ext cx="11642506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7263">
                  <a:extLst>
                    <a:ext uri="{9D8B030D-6E8A-4147-A177-3AD203B41FA5}">
                      <a16:colId xmlns:a16="http://schemas.microsoft.com/office/drawing/2014/main" val="561863133"/>
                    </a:ext>
                  </a:extLst>
                </a:gridCol>
                <a:gridCol w="6152029">
                  <a:extLst>
                    <a:ext uri="{9D8B030D-6E8A-4147-A177-3AD203B41FA5}">
                      <a16:colId xmlns:a16="http://schemas.microsoft.com/office/drawing/2014/main" val="1725204452"/>
                    </a:ext>
                  </a:extLst>
                </a:gridCol>
                <a:gridCol w="3843214">
                  <a:extLst>
                    <a:ext uri="{9D8B030D-6E8A-4147-A177-3AD203B41FA5}">
                      <a16:colId xmlns:a16="http://schemas.microsoft.com/office/drawing/2014/main" val="3832623771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JobName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Origin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Function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960982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ZOSMFDEL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Mainframe Service Line Engineering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Delete ALL z/OSMF Resources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765576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ZOSMFCPY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Mainframe Service Line Engineering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Copy </a:t>
                      </a:r>
                      <a:r>
                        <a:rPr lang="en-US" dirty="0" err="1"/>
                        <a:t>Proclib</a:t>
                      </a:r>
                      <a:r>
                        <a:rPr lang="en-US" dirty="0"/>
                        <a:t> and </a:t>
                      </a:r>
                      <a:r>
                        <a:rPr lang="en-US" dirty="0" err="1"/>
                        <a:t>Parmlib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993577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ZOSMFLST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Mainframe Service Line Engineering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List z/OSMF Resources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050579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ZOSMFUSS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Mainframe Service Line Engineering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Set z/OSMF Permissions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379144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CEA00001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SYS1.SAMPLIB(CEASEC)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CEA Setup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20950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CFZCIM01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SYS1.SAMPLIB(CFZSEC)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CFZCIM Setup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03215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GLOBAL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Mainframe Service Line Engineering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Create a "Global root" filesystem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109761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D817715-FD8E-46A7-B647-553C08A0C4D9}"/>
              </a:ext>
            </a:extLst>
          </p:cNvPr>
          <p:cNvSpPr txBox="1"/>
          <p:nvPr/>
        </p:nvSpPr>
        <p:spPr>
          <a:xfrm>
            <a:off x="241487" y="4428004"/>
            <a:ext cx="11672047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* I will not cover the setup for CEA and CFZCIM, but If you have not setup CEA and CIM, you can use the CEA00001 and CFZCIM Jobs to help you through.</a:t>
            </a:r>
          </a:p>
          <a:p>
            <a:endParaRPr lang="en-US" dirty="0"/>
          </a:p>
          <a:p>
            <a:r>
              <a:rPr lang="en-US" dirty="0"/>
              <a:t>* I have used the ZOSMFDEL job on my system in order to remove everything and create this documentation.</a:t>
            </a:r>
          </a:p>
          <a:p>
            <a:endParaRPr lang="en-US" dirty="0"/>
          </a:p>
          <a:p>
            <a:r>
              <a:rPr lang="en-US" dirty="0"/>
              <a:t>* ZOSMFUSS can be used after the setup to fix permissions for the /global/</a:t>
            </a:r>
            <a:r>
              <a:rPr lang="en-US" dirty="0" err="1"/>
              <a:t>zosmf</a:t>
            </a:r>
            <a:r>
              <a:rPr lang="en-US" dirty="0"/>
              <a:t> filesystem</a:t>
            </a:r>
          </a:p>
          <a:p>
            <a:endParaRPr lang="en-US" dirty="0"/>
          </a:p>
          <a:p>
            <a:r>
              <a:rPr lang="en-US" dirty="0"/>
              <a:t>*In case you have a READ only root filesystem you can use the GLOBAL job to create a "Global root"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7114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243360" y="6638400"/>
            <a:ext cx="488160" cy="1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2"/>
          <p:cNvSpPr/>
          <p:nvPr/>
        </p:nvSpPr>
        <p:spPr>
          <a:xfrm>
            <a:off x="292680" y="484560"/>
            <a:ext cx="11740320" cy="86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en-US" sz="5000" b="1" strike="noStrike" spc="-1" dirty="0">
                <a:solidFill>
                  <a:srgbClr val="2C73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z/OSMF </a:t>
            </a:r>
            <a:r>
              <a:rPr lang="en-US" sz="5000" b="1" spc="-1" dirty="0">
                <a:solidFill>
                  <a:srgbClr val="2C73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How to download the source</a:t>
            </a:r>
            <a:endParaRPr lang="en-US" sz="5000" b="1" strike="noStrike" spc="-1" dirty="0">
              <a:solidFill>
                <a:srgbClr val="2C73B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243360" y="6638400"/>
            <a:ext cx="488160" cy="1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2160" bIns="0"/>
          <a:lstStyle/>
          <a:p>
            <a:pPr>
              <a:lnSpc>
                <a:spcPct val="100000"/>
              </a:lnSpc>
            </a:pPr>
            <a:fld id="{BC2C9E46-BA9D-4A3C-B878-1D06D277ED19}" type="slidenum">
              <a:rPr lang="en-US" sz="900" b="0" strike="noStrike" spc="-1">
                <a:solidFill>
                  <a:srgbClr val="3B3838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30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TextShape 4"/>
          <p:cNvSpPr txBox="1"/>
          <p:nvPr/>
        </p:nvSpPr>
        <p:spPr>
          <a:xfrm>
            <a:off x="365760" y="1426335"/>
            <a:ext cx="11612880" cy="59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Here are the methods you can use to download these jobs : </a:t>
            </a: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1. Download them directly from our repository :</a:t>
            </a:r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  <a:hlinkClick r:id="rId2"/>
              </a:rPr>
              <a:t>https://github.ibm.com/Mainframe-Services/zOSMF-Install-Workshop</a:t>
            </a:r>
            <a:endParaRPr lang="en-US"/>
          </a:p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Select Download ZIP .</a:t>
            </a: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2. Clone our repository using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github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 (c'mon, it is easy enough): </a:t>
            </a: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pPr lvl="1"/>
            <a:endParaRPr lang="en-US" spc="-1" dirty="0">
              <a:solidFill>
                <a:srgbClr val="77933C"/>
              </a:solidFill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pPr lvl="1"/>
            <a:endParaRPr lang="en-US" spc="-1" dirty="0">
              <a:solidFill>
                <a:srgbClr val="77933C"/>
              </a:solidFill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pPr lvl="1"/>
            <a:endParaRPr lang="en-US" spc="-1" dirty="0">
              <a:solidFill>
                <a:srgbClr val="77933C"/>
              </a:solidFill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+mn-lt"/>
              <a:cs typeface="+mn-lt"/>
            </a:endParaRPr>
          </a:p>
        </p:txBody>
      </p:sp>
      <p:pic>
        <p:nvPicPr>
          <p:cNvPr id="3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93B16DE-DAF8-4883-87A6-806A6065A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3033" y="1664219"/>
            <a:ext cx="4672314" cy="2960470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3D44856-1218-4474-8381-C842C0BDB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122" y="3762863"/>
            <a:ext cx="5636870" cy="263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6037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542160" y="1645920"/>
            <a:ext cx="10852200" cy="123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ctr"/>
          <a:lstStyle/>
          <a:p>
            <a:pPr>
              <a:lnSpc>
                <a:spcPct val="105000"/>
              </a:lnSpc>
              <a:spcAft>
                <a:spcPts val="901"/>
              </a:spcAft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IBM Plex Sans"/>
              </a:rPr>
              <a:t>Thank you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542160" y="3210120"/>
            <a:ext cx="7621200" cy="92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870" b="0" strike="noStrike" spc="-1">
                <a:solidFill>
                  <a:srgbClr val="619AEC"/>
                </a:solidFill>
                <a:uFill>
                  <a:solidFill>
                    <a:srgbClr val="FFFFFF"/>
                  </a:solidFill>
                </a:uFill>
                <a:latin typeface="Calibri"/>
                <a:ea typeface="IBM Plex Sans"/>
              </a:rPr>
              <a:t>Eduardo Henrique Rocha</a:t>
            </a:r>
            <a:endParaRPr lang="en-US" sz="18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US" sz="1870" b="0" strike="noStrike" spc="-1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alibri"/>
                <a:ea typeface="IBM Plex Sans"/>
              </a:rPr>
              <a:t>z/OS Systems Programmer</a:t>
            </a:r>
            <a:endParaRPr lang="en-US" sz="18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243360" y="6638400"/>
            <a:ext cx="488160" cy="1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3" name="CustomShape 2"/>
          <p:cNvSpPr/>
          <p:nvPr/>
        </p:nvSpPr>
        <p:spPr>
          <a:xfrm>
            <a:off x="292680" y="484560"/>
            <a:ext cx="11740320" cy="86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5000" b="1" strike="noStrike" spc="-1">
                <a:solidFill>
                  <a:srgbClr val="2C73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z/OSMF Installation Flow</a:t>
            </a:r>
            <a:endParaRPr lang="en-US" sz="5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243360" y="6638400"/>
            <a:ext cx="488160" cy="1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2160" bIns="0"/>
          <a:lstStyle/>
          <a:p>
            <a:pPr>
              <a:lnSpc>
                <a:spcPct val="100000"/>
              </a:lnSpc>
            </a:pPr>
            <a:fld id="{A4A313BC-1EB4-44D3-99E9-53AB12B7C25A}" type="slidenum">
              <a:rPr lang="en-US" sz="900" b="0" strike="noStrike" spc="-1">
                <a:solidFill>
                  <a:srgbClr val="3B3838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TextShape 4"/>
          <p:cNvSpPr txBox="1"/>
          <p:nvPr/>
        </p:nvSpPr>
        <p:spPr>
          <a:xfrm>
            <a:off x="365760" y="1463040"/>
            <a:ext cx="11612880" cy="59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2E7BD72-B8CD-4937-8A24-752421ABA9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819209"/>
              </p:ext>
            </p:extLst>
          </p:nvPr>
        </p:nvGraphicFramePr>
        <p:xfrm>
          <a:off x="268941" y="1671918"/>
          <a:ext cx="11731877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880">
                  <a:extLst>
                    <a:ext uri="{9D8B030D-6E8A-4147-A177-3AD203B41FA5}">
                      <a16:colId xmlns:a16="http://schemas.microsoft.com/office/drawing/2014/main" val="2676002923"/>
                    </a:ext>
                  </a:extLst>
                </a:gridCol>
                <a:gridCol w="4410237">
                  <a:extLst>
                    <a:ext uri="{9D8B030D-6E8A-4147-A177-3AD203B41FA5}">
                      <a16:colId xmlns:a16="http://schemas.microsoft.com/office/drawing/2014/main" val="3338453026"/>
                    </a:ext>
                  </a:extLst>
                </a:gridCol>
                <a:gridCol w="5725760">
                  <a:extLst>
                    <a:ext uri="{9D8B030D-6E8A-4147-A177-3AD203B41FA5}">
                      <a16:colId xmlns:a16="http://schemas.microsoft.com/office/drawing/2014/main" val="2014337174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JobName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Origin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Function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519306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ZOSMF001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Mainframe Service Line Engineering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Create z/OSMF Data </a:t>
                      </a:r>
                      <a:r>
                        <a:rPr lang="en-US" dirty="0" err="1">
                          <a:highlight>
                            <a:srgbClr val="00FF00"/>
                          </a:highlight>
                        </a:rPr>
                        <a:t>zFS</a:t>
                      </a:r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, mount it and create base directories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187852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ZOSMF002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SYS1.SAMPLIB(IZUSEC)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Define Core Resources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540705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ZOSMF003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SYS1.SAMPLIB(IZUASSEC)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Define </a:t>
                      </a:r>
                      <a:r>
                        <a:rPr lang="en-US" dirty="0" err="1">
                          <a:highlight>
                            <a:srgbClr val="00FF00"/>
                          </a:highlight>
                        </a:rPr>
                        <a:t>Autostart</a:t>
                      </a:r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 Resources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557847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ZOSMF004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SYS1.SAMPLIB(IZUATSEC)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Define Administrator Tasks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24195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ZOSMF005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SYS1.SAMPLIB(IZUCASEC)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Define Configuration Assistant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842908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ZOSMF006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SYS1.SAMPLIB(IZUCPSEC)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Define Capacity Provisioning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175805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ZOSMF007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SYS1.SAMPLIB(IZUDCSEC)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Define Discover CPC Function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049966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ZOSMF008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SYS1.SAMPLIB(IZUDMSEC)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Define Software Management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45028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ZOSMF009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SYS1.SAMPLIB(IZUSTSEC)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Define z/OSMF Settings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844592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ZOSMF010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Mainframe Service Line Engineering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Basic CEA Setup if you did not customized it previously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960171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243360" y="6638400"/>
            <a:ext cx="488160" cy="1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2"/>
          <p:cNvSpPr/>
          <p:nvPr/>
        </p:nvSpPr>
        <p:spPr>
          <a:xfrm>
            <a:off x="292680" y="484560"/>
            <a:ext cx="11740320" cy="86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5000" b="1" strike="noStrike" spc="-1">
                <a:solidFill>
                  <a:srgbClr val="2C73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z/OSMF Installation Flow</a:t>
            </a:r>
            <a:endParaRPr lang="en-US" sz="5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243360" y="6638400"/>
            <a:ext cx="488160" cy="1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2160" bIns="0"/>
          <a:lstStyle/>
          <a:p>
            <a:pPr>
              <a:lnSpc>
                <a:spcPct val="100000"/>
              </a:lnSpc>
            </a:pPr>
            <a:fld id="{BC2C9E46-BA9D-4A3C-B878-1D06D277ED19}" type="slidenum">
              <a:rPr lang="en-US" sz="900" b="0" strike="noStrike" spc="-1">
                <a:solidFill>
                  <a:srgbClr val="3B3838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TextShape 4"/>
          <p:cNvSpPr txBox="1"/>
          <p:nvPr/>
        </p:nvSpPr>
        <p:spPr>
          <a:xfrm>
            <a:off x="365760" y="1351440"/>
            <a:ext cx="11612880" cy="59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8D6EED6-0512-4B56-9463-4B6C5B9D9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015576"/>
              </p:ext>
            </p:extLst>
          </p:nvPr>
        </p:nvGraphicFramePr>
        <p:xfrm>
          <a:off x="251012" y="1683572"/>
          <a:ext cx="11765545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506">
                  <a:extLst>
                    <a:ext uri="{9D8B030D-6E8A-4147-A177-3AD203B41FA5}">
                      <a16:colId xmlns:a16="http://schemas.microsoft.com/office/drawing/2014/main" val="3890255608"/>
                    </a:ext>
                  </a:extLst>
                </a:gridCol>
                <a:gridCol w="4801381">
                  <a:extLst>
                    <a:ext uri="{9D8B030D-6E8A-4147-A177-3AD203B41FA5}">
                      <a16:colId xmlns:a16="http://schemas.microsoft.com/office/drawing/2014/main" val="42645441"/>
                    </a:ext>
                  </a:extLst>
                </a:gridCol>
                <a:gridCol w="5482658">
                  <a:extLst>
                    <a:ext uri="{9D8B030D-6E8A-4147-A177-3AD203B41FA5}">
                      <a16:colId xmlns:a16="http://schemas.microsoft.com/office/drawing/2014/main" val="2603634678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JobName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Origin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Function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627866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ZOSMF011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Copied from SYS1.SAMPLIB(IZUGCSEC)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Define z/OSMF Console Services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133719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ZOSMF012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Mainframe Service Line Engineering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Define and permit all ICSF Resources needed by z/OSMF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358894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ZOSMF013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Copied from SYS1.SAMPLIB(IZUILSEC)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Define z/OSMF Incident Log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153020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ZOSMF014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Copied from SYS1.SAMPLIB(IZUISSEC)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Define ISPF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361968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ZOSMF015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Copied from SYS1.SAMPLIB(IZUNASEC)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Define ZERT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67722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ZOSMF016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Copied from SYS1.SAMPLIB(IZUNFSEC)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Define Notification Settings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765820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ZOSMF017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Copied from SYS1.SAMPLIB(IZUCPSEC)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Define Cloud Provisioning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614853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ZOSMF018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Copied from SYS1.SAMPLIB(IZURFSEC)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Dataset and Files REST interface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534661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ZOSMF019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Copied from SYS1.SAMPLIB(IZURMSEC)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Resource Monitoring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718363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243360" y="6638400"/>
            <a:ext cx="488160" cy="1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2"/>
          <p:cNvSpPr/>
          <p:nvPr/>
        </p:nvSpPr>
        <p:spPr>
          <a:xfrm>
            <a:off x="292680" y="484560"/>
            <a:ext cx="11740320" cy="86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5000" b="1" strike="noStrike" spc="-1">
                <a:solidFill>
                  <a:srgbClr val="2C73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z/OSMF Installation Flow</a:t>
            </a:r>
            <a:endParaRPr lang="en-US" sz="5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243360" y="6638400"/>
            <a:ext cx="488160" cy="1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2160" bIns="0"/>
          <a:lstStyle/>
          <a:p>
            <a:pPr>
              <a:lnSpc>
                <a:spcPct val="100000"/>
              </a:lnSpc>
            </a:pPr>
            <a:fld id="{BC2C9E46-BA9D-4A3C-B878-1D06D277ED19}" type="slidenum">
              <a:rPr lang="en-US" sz="900" b="0" strike="noStrike" spc="-1">
                <a:solidFill>
                  <a:srgbClr val="3B3838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TextShape 4"/>
          <p:cNvSpPr txBox="1"/>
          <p:nvPr/>
        </p:nvSpPr>
        <p:spPr>
          <a:xfrm>
            <a:off x="365760" y="1351440"/>
            <a:ext cx="11612880" cy="59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8167EFF-C0E0-4374-9F03-DD6A19E4FE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385423"/>
              </p:ext>
            </p:extLst>
          </p:nvPr>
        </p:nvGraphicFramePr>
        <p:xfrm>
          <a:off x="349624" y="1729292"/>
          <a:ext cx="11653721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3647">
                  <a:extLst>
                    <a:ext uri="{9D8B030D-6E8A-4147-A177-3AD203B41FA5}">
                      <a16:colId xmlns:a16="http://schemas.microsoft.com/office/drawing/2014/main" val="1508873303"/>
                    </a:ext>
                  </a:extLst>
                </a:gridCol>
                <a:gridCol w="6155500">
                  <a:extLst>
                    <a:ext uri="{9D8B030D-6E8A-4147-A177-3AD203B41FA5}">
                      <a16:colId xmlns:a16="http://schemas.microsoft.com/office/drawing/2014/main" val="2966788520"/>
                    </a:ext>
                  </a:extLst>
                </a:gridCol>
                <a:gridCol w="3884574">
                  <a:extLst>
                    <a:ext uri="{9D8B030D-6E8A-4147-A177-3AD203B41FA5}">
                      <a16:colId xmlns:a16="http://schemas.microsoft.com/office/drawing/2014/main" val="1159170001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JobName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Origin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Function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131253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highlight>
                            <a:srgbClr val="00FF00"/>
                          </a:highlight>
                        </a:rPr>
                        <a:t>ZOSMF020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highlight>
                            <a:srgbClr val="00FF00"/>
                          </a:highlight>
                        </a:rPr>
                        <a:t>Copied from SYS1.SAMPLIB(IZUSASEC)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Configuration Security Assistant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513923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ZOSMF021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Copied from SYS1.SAMPLIB(IZUSPSEC)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Sysplex</a:t>
                      </a:r>
                      <a:r>
                        <a:rPr lang="en-US" dirty="0"/>
                        <a:t> Monitoring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13966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ZOSMF022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highlight>
                            <a:srgbClr val="00FF00"/>
                          </a:highlight>
                        </a:rPr>
                        <a:t>Copied from SYS1.SAMPLIB(IZUSWSEC)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highlight>
                            <a:srgbClr val="00FF00"/>
                          </a:highlight>
                        </a:rPr>
                        <a:t>Swagger Documentation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859811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ZOSMF022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highlight>
                            <a:srgbClr val="00FF00"/>
                          </a:highlight>
                        </a:rPr>
                        <a:t>Copied from SYS1.SAMPLIB(IZUTLSEC)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Setup for AT-TLS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22436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ZOSMF024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Copied from SYS1.SAMPLIB(IZUWFSEC)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Workflows Setup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715623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ZOSMF025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Copied from SYS1.SAMPLIB(IZUWMSEC)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Setup Workload Management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0297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65454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243360" y="6638400"/>
            <a:ext cx="488160" cy="1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2"/>
          <p:cNvSpPr/>
          <p:nvPr/>
        </p:nvSpPr>
        <p:spPr>
          <a:xfrm>
            <a:off x="292680" y="484560"/>
            <a:ext cx="11740320" cy="86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en-US" sz="5000" b="1" strike="noStrike" spc="-1">
                <a:solidFill>
                  <a:srgbClr val="2C73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z/OSMF </a:t>
            </a:r>
            <a:r>
              <a:rPr lang="en-US" sz="5000" b="1" spc="-1">
                <a:solidFill>
                  <a:srgbClr val="2C73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CFZCIM</a:t>
            </a:r>
            <a:endParaRPr lang="en-US" sz="5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243360" y="6638400"/>
            <a:ext cx="488160" cy="1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2160" bIns="0"/>
          <a:lstStyle/>
          <a:p>
            <a:pPr>
              <a:lnSpc>
                <a:spcPct val="100000"/>
              </a:lnSpc>
            </a:pPr>
            <a:fld id="{BC2C9E46-BA9D-4A3C-B878-1D06D277ED19}" type="slidenum">
              <a:rPr lang="en-US" sz="900" b="0" strike="noStrike" spc="-1">
                <a:solidFill>
                  <a:srgbClr val="3B3838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TextShape 4"/>
          <p:cNvSpPr txBox="1"/>
          <p:nvPr/>
        </p:nvSpPr>
        <p:spPr>
          <a:xfrm>
            <a:off x="365760" y="1351440"/>
            <a:ext cx="5445760" cy="4203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is CIM ?  </a:t>
            </a:r>
            <a:endParaRPr lang="en-US">
              <a:solidFill>
                <a:srgbClr val="000000"/>
              </a:solidFill>
              <a:latin typeface="Arial"/>
            </a:endParaRP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The Common Information Model (CIM) is an open standard that defines how managed elements in an IT environment are represented as a common set of objects and relationships between them.</a:t>
            </a:r>
            <a:endParaRPr lang="en-US">
              <a:ea typeface="+mn-lt"/>
              <a:cs typeface="+mn-lt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cs typeface="Arial"/>
            </a:endParaRPr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  <a:cs typeface="Arial"/>
              </a:rPr>
              <a:t>CIM on z/OS brings all z/OS specifics into a schema that can be queried for information on various aspects of the system such as disks, number of CPUs,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cs typeface="Arial"/>
              </a:rPr>
              <a:t>Sysplex</a:t>
            </a:r>
            <a:r>
              <a:rPr lang="en-US" spc="-1" dirty="0">
                <a:uFill>
                  <a:solidFill>
                    <a:srgbClr val="FFFFFF"/>
                  </a:solidFill>
                </a:uFill>
                <a:cs typeface="Arial"/>
              </a:rPr>
              <a:t> Structures , etc.</a:t>
            </a:r>
          </a:p>
          <a:p>
            <a:endParaRPr lang="en-US" spc="-1" dirty="0">
              <a:uFill>
                <a:solidFill>
                  <a:srgbClr val="FFFFFF"/>
                </a:solidFill>
              </a:uFill>
              <a:cs typeface="Arial"/>
            </a:endParaRPr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  <a:cs typeface="Arial"/>
              </a:rPr>
              <a:t>Z/OSMF makes use of CIM to obtain information from a z/OS system  and also to execute actions, like releasing a job (by means of REST APIs) or request services from CEA.</a:t>
            </a:r>
          </a:p>
        </p:txBody>
      </p:sp>
      <p:pic>
        <p:nvPicPr>
          <p:cNvPr id="3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CEA46CE-718A-4D0C-AD13-1731933DF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880" y="1549872"/>
            <a:ext cx="5647167" cy="40451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56CE710-5601-4D28-B758-E16100D1F0BA}"/>
              </a:ext>
            </a:extLst>
          </p:cNvPr>
          <p:cNvSpPr txBox="1"/>
          <p:nvPr/>
        </p:nvSpPr>
        <p:spPr>
          <a:xfrm>
            <a:off x="537883" y="5907741"/>
            <a:ext cx="1124174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hlinkClick r:id="rId3"/>
              </a:rPr>
              <a:t>https://www.gsebelux.com/system/files/2011_06_09%20zOS%20CIM%20Overview%20and%20Security%20Aspects.pdf</a:t>
            </a:r>
          </a:p>
          <a:p>
            <a:r>
              <a:rPr lang="en-US" sz="1200" dirty="0">
                <a:ea typeface="+mn-lt"/>
                <a:cs typeface="+mn-lt"/>
                <a:hlinkClick r:id="rId4"/>
              </a:rPr>
              <a:t>file:///home/eduardor/Downloads/SHARE_Atlanta_2012_CIM.pdf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3717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243360" y="6638400"/>
            <a:ext cx="488160" cy="1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2"/>
          <p:cNvSpPr/>
          <p:nvPr/>
        </p:nvSpPr>
        <p:spPr>
          <a:xfrm>
            <a:off x="292680" y="484560"/>
            <a:ext cx="11740320" cy="86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en-US" sz="5000" b="1" strike="noStrike" spc="-1">
                <a:solidFill>
                  <a:srgbClr val="2C73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z/OSMF </a:t>
            </a:r>
            <a:r>
              <a:rPr lang="en-US" sz="5000" b="1" spc="-1">
                <a:solidFill>
                  <a:srgbClr val="2C73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CFZCIM</a:t>
            </a:r>
            <a:endParaRPr lang="en-US" sz="5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243360" y="6638400"/>
            <a:ext cx="488160" cy="1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2160" bIns="0"/>
          <a:lstStyle/>
          <a:p>
            <a:pPr>
              <a:lnSpc>
                <a:spcPct val="100000"/>
              </a:lnSpc>
            </a:pPr>
            <a:fld id="{BC2C9E46-BA9D-4A3C-B878-1D06D277ED19}" type="slidenum">
              <a:rPr lang="en-US" sz="900" b="0" strike="noStrike" spc="-1">
                <a:solidFill>
                  <a:srgbClr val="3B3838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8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820A4FB5-A140-451B-9D30-77F52ED50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120" y="1391563"/>
            <a:ext cx="6758791" cy="3504122"/>
          </a:xfrm>
          <a:prstGeom prst="rect">
            <a:avLst/>
          </a:prstGeom>
        </p:spPr>
      </p:pic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F2DF2E2-9FAB-45EA-B52A-1A8C8E31B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177" y="3177766"/>
            <a:ext cx="6615952" cy="329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6700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243360" y="6638400"/>
            <a:ext cx="488160" cy="1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2"/>
          <p:cNvSpPr/>
          <p:nvPr/>
        </p:nvSpPr>
        <p:spPr>
          <a:xfrm>
            <a:off x="292680" y="484560"/>
            <a:ext cx="11740320" cy="86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en-US" sz="5000" b="1" strike="noStrike" spc="-1" dirty="0">
                <a:solidFill>
                  <a:srgbClr val="2C73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z/OSMF </a:t>
            </a:r>
            <a:r>
              <a:rPr lang="en-US" sz="5000" b="1" spc="-1" dirty="0">
                <a:solidFill>
                  <a:srgbClr val="2C73B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CEA</a:t>
            </a:r>
            <a:endParaRPr lang="en-US" sz="5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243360" y="6638400"/>
            <a:ext cx="488160" cy="1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2160" bIns="0"/>
          <a:lstStyle/>
          <a:p>
            <a:pPr>
              <a:lnSpc>
                <a:spcPct val="100000"/>
              </a:lnSpc>
            </a:pPr>
            <a:fld id="{BC2C9E46-BA9D-4A3C-B878-1D06D277ED19}" type="slidenum">
              <a:rPr lang="en-US" sz="900" b="0" strike="noStrike" spc="-1">
                <a:solidFill>
                  <a:srgbClr val="3B3838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TextShape 4"/>
          <p:cNvSpPr txBox="1"/>
          <p:nvPr/>
        </p:nvSpPr>
        <p:spPr>
          <a:xfrm>
            <a:off x="365760" y="1514000"/>
            <a:ext cx="5445760" cy="4203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is CEA ?</a:t>
            </a:r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The common event adapter (CEA) component of z/OS has security profiles for protecting different portions of its processing. For example, users of the Incident Log task require access to the CEA.CEAPDWB* profile in the SERVAUTH class. For the profiles related to CEA, see Resource authorizations for common event adapter (CEA).</a:t>
            </a:r>
            <a:endParaRPr lang="en-US" dirty="0"/>
          </a:p>
          <a:p>
            <a:endParaRPr lang="en-US"/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  <a:ea typeface="+mn-lt"/>
                <a:cs typeface="+mn-lt"/>
              </a:rPr>
              <a:t>z/OSMF requires that CEA runs in full function mode on your system. In this mode, both internal z/OS components and clients such as CIM providers can use CEA indication functions.</a:t>
            </a:r>
            <a:endParaRPr lang="en-US" dirty="0"/>
          </a:p>
          <a:p>
            <a:endParaRPr lang="en-US" spc="-1" dirty="0">
              <a:uFill>
                <a:solidFill>
                  <a:srgbClr val="FFFFFF"/>
                </a:solidFill>
              </a:uFill>
              <a:cs typeface="Arial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cs typeface="Arial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cs typeface="Arial"/>
            </a:endParaRPr>
          </a:p>
        </p:txBody>
      </p:sp>
      <p:pic>
        <p:nvPicPr>
          <p:cNvPr id="3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CEA46CE-718A-4D0C-AD13-1731933DF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880" y="1549872"/>
            <a:ext cx="5647167" cy="404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0584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2017_IBM_Speaker_Template_16-9_keynote(1)</Template>
  <TotalTime>174</TotalTime>
  <Words>1981</Words>
  <Application>Microsoft Office PowerPoint</Application>
  <PresentationFormat>Widescreen</PresentationFormat>
  <Paragraphs>422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Eduardo Henrique Rocha</cp:lastModifiedBy>
  <cp:revision>799</cp:revision>
  <dcterms:modified xsi:type="dcterms:W3CDTF">2020-05-28T15:09:09Z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2017-09-15T14:40:20Z</dcterms:created>
  <dc:creator/>
  <dc:description/>
  <dc:language>en-US</dc:language>
  <cp:lastModifiedBy/>
  <dcterms:modified xsi:type="dcterms:W3CDTF">2020-05-18T15:56:40Z</dcterms:modified>
  <cp:revision>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39</vt:i4>
  </property>
</Properties>
</file>