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929A-2A85-72E4-AEAD-409E7F174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A74CA-9ED9-F2BA-FA50-E0B49DF0B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69FC2-9D0B-0D93-4DB9-8A8620FE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196E-65D0-490A-8104-EDA556D9C86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EE08-BF44-6BE0-FD98-80D8CE23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5385-0A7D-E2FD-C5B5-D650F283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7C8D-1F62-4433-8A83-332E25A6E4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4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B3DF-016D-262D-1687-74D06F32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F499F-F095-8AC4-7C44-3EE77E43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F6839-A256-3FD7-C875-E7251A3E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196E-65D0-490A-8104-EDA556D9C86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A99D-59BA-9932-049E-05CA041C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31BA4-09AF-DC0C-9D1F-0E963509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7C8D-1F62-4433-8A83-332E25A6E4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3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E690F-AFD3-2C6D-FC20-E85E9B61D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42312-28DC-2AB6-7BD6-DB948685D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2061-44C9-5AF5-9A6D-E89F7F21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196E-65D0-490A-8104-EDA556D9C86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9B16-5376-A507-E0AC-9C29B6DF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3DC19-4740-C8E8-CBE8-D0A93032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7C8D-1F62-4433-8A83-332E25A6E4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D781-778A-FFFE-B626-FA3588A5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BE08-D38B-9BA2-5B29-765022DCC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ADFC1-C7C7-58F1-4B56-3EBC8966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196E-65D0-490A-8104-EDA556D9C86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2BE45-FC06-CD15-AF0E-DBF97CB3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03E37-9AD3-96B2-2747-196EDA26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7C8D-1F62-4433-8A83-332E25A6E4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03BA-A49A-3747-15BA-78F6002A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C1170-6491-1D43-D96C-9427EC29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87F6C-DEBD-7D06-9915-82EB6628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196E-65D0-490A-8104-EDA556D9C86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5A047-FFA7-A129-DFA8-F4DDBD33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75BC5-0F93-A47B-8C02-1CEFBF60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7C8D-1F62-4433-8A83-332E25A6E4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5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B10F-A076-F6A7-96F0-6D583592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97CB-3AC5-3FE0-BD0E-848F8FA22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FC39-592D-C0A0-48AE-E750E5E9F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82E1-DDFE-6D54-A846-D02C2982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196E-65D0-490A-8104-EDA556D9C86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6185A-C537-424F-DDEB-395D19A0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97826-07FE-7B64-65FB-A98BF687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7C8D-1F62-4433-8A83-332E25A6E4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9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11D6-F7DE-D356-C754-DCDADC9F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AFF2D-1497-ACA5-D7E7-E521FF17B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45A82-1AE2-4E12-47E8-D29A04CCD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BC671-1D28-370A-5EB4-C8C8186ED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40C7C-F5A3-C1F8-8260-18159D545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4C40E-A1D2-4DF3-C910-DCF6872A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196E-65D0-490A-8104-EDA556D9C86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A3D2F-168A-E51D-32C2-A3AEB3E8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7A4C6-94F9-A287-EE99-0D0406B7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7C8D-1F62-4433-8A83-332E25A6E4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BE74-8B03-3B70-E53C-BD5EA2C7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10B7E-5A22-522A-5D64-8E24D126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196E-65D0-490A-8104-EDA556D9C86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E1BB4-3569-F741-C71C-31E14AB0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FE0EE-A4B3-5ED3-EA3B-654A77E9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7C8D-1F62-4433-8A83-332E25A6E4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2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CFD38-D8C6-C8DE-5FA9-44CCA1D6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196E-65D0-490A-8104-EDA556D9C86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92593-2BDF-CD75-FCD4-A6D451F8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6F65-C288-5C1C-E0FC-3A05DC43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7C8D-1F62-4433-8A83-332E25A6E4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4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DAAA-50ED-9866-CBD9-6790C5D7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3CE2-0E5C-5FFC-9A51-844B7CB2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CF193-C496-63F3-66D7-76BC6269B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81906-57E0-C4D0-A62D-5D397264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196E-65D0-490A-8104-EDA556D9C86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63718-E9E6-2E2F-8F61-1C545967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499DA-6043-633D-84EF-D9CCDAE1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7C8D-1F62-4433-8A83-332E25A6E4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F533-563B-8C20-A06B-80DAE989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5C699-4762-2148-7AA2-95B12F10F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05DBF-2EBE-043C-47D2-E4819628F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AEA28-0327-90D7-4D54-9C600A8E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196E-65D0-490A-8104-EDA556D9C86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58AAE-FDCD-CBD4-2822-95DE576E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A96BB-8B4D-1BED-82A4-E6FCEDBA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7C8D-1F62-4433-8A83-332E25A6E4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7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E3342-82E1-66C0-9C94-F4DE77B7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0D7C1-72EC-7518-8058-7E85D5F3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F28A8-B2AB-CE22-38AD-30B8F6149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C7196E-65D0-490A-8104-EDA556D9C86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344DF-5F33-3227-5EC7-C00B6C4FA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27FCC-B1B8-2EF6-42DD-637AEF20E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157C8D-1F62-4433-8A83-332E25A6E4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1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987ADF6-C137-C52C-B422-F8AB78AF8094}"/>
              </a:ext>
            </a:extLst>
          </p:cNvPr>
          <p:cNvSpPr/>
          <p:nvPr/>
        </p:nvSpPr>
        <p:spPr>
          <a:xfrm>
            <a:off x="3163924" y="1874502"/>
            <a:ext cx="771044" cy="4719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2a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EEB0D9-2407-D8B0-EB72-4C0C8103B1F4}"/>
              </a:ext>
            </a:extLst>
          </p:cNvPr>
          <p:cNvSpPr/>
          <p:nvPr/>
        </p:nvSpPr>
        <p:spPr>
          <a:xfrm>
            <a:off x="1628519" y="2296367"/>
            <a:ext cx="726308" cy="4719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1AFC48F-6992-F569-8701-544C9F2427B9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 flipV="1">
            <a:off x="2354827" y="2110477"/>
            <a:ext cx="809097" cy="42186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67F7DBD-D67A-573B-1F48-7FBDC3562A61}"/>
              </a:ext>
            </a:extLst>
          </p:cNvPr>
          <p:cNvSpPr/>
          <p:nvPr/>
        </p:nvSpPr>
        <p:spPr>
          <a:xfrm>
            <a:off x="3163924" y="2746134"/>
            <a:ext cx="771044" cy="4719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2b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0C64298-D0D1-F79D-723D-7D329E2313E7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354827" y="2532342"/>
            <a:ext cx="809097" cy="44976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84407A7-7416-8DFD-2968-4C3B5C1DA6FF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934968" y="2532339"/>
            <a:ext cx="725642" cy="449770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B322483-9560-AD99-CF0E-DEC8C46EA18D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934968" y="2110477"/>
            <a:ext cx="725642" cy="42186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9D4E85B-98A7-0D24-CD05-BD904B7C19B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4660610" y="2110476"/>
            <a:ext cx="729485" cy="42186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C22A640-FCDF-5702-B952-33310520BF2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4660610" y="2532339"/>
            <a:ext cx="729485" cy="44976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4BEDFEF-8022-0A22-C20C-029FB62492AA}"/>
              </a:ext>
            </a:extLst>
          </p:cNvPr>
          <p:cNvSpPr/>
          <p:nvPr/>
        </p:nvSpPr>
        <p:spPr>
          <a:xfrm>
            <a:off x="5390095" y="1874501"/>
            <a:ext cx="771044" cy="4719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3a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54564B0-7AE3-8E1F-2E91-41A7FDC0D68C}"/>
              </a:ext>
            </a:extLst>
          </p:cNvPr>
          <p:cNvSpPr/>
          <p:nvPr/>
        </p:nvSpPr>
        <p:spPr>
          <a:xfrm>
            <a:off x="5390095" y="2746133"/>
            <a:ext cx="771044" cy="4719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3b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6642BC-B1E5-886D-0260-6A414461329C}"/>
              </a:ext>
            </a:extLst>
          </p:cNvPr>
          <p:cNvSpPr txBox="1"/>
          <p:nvPr/>
        </p:nvSpPr>
        <p:spPr>
          <a:xfrm>
            <a:off x="2298021" y="1846600"/>
            <a:ext cx="6062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 dirty="0"/>
              <a:t>long</a:t>
            </a:r>
          </a:p>
          <a:p>
            <a:pPr algn="ctr"/>
            <a:r>
              <a:rPr lang="es-ES" sz="1050" dirty="0"/>
              <a:t>version</a:t>
            </a:r>
            <a:endParaRPr lang="en-US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350744-4586-EF14-9CE0-D495D08BC4B8}"/>
              </a:ext>
            </a:extLst>
          </p:cNvPr>
          <p:cNvSpPr txBox="1"/>
          <p:nvPr/>
        </p:nvSpPr>
        <p:spPr>
          <a:xfrm>
            <a:off x="2298021" y="2802585"/>
            <a:ext cx="6062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 dirty="0"/>
              <a:t>short</a:t>
            </a:r>
          </a:p>
          <a:p>
            <a:pPr algn="ctr"/>
            <a:r>
              <a:rPr lang="es-ES" sz="1050" dirty="0"/>
              <a:t>version</a:t>
            </a:r>
            <a:endParaRPr lang="en-US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99B7A4-ED58-C30F-0DEA-A4F4D36717CD}"/>
              </a:ext>
            </a:extLst>
          </p:cNvPr>
          <p:cNvSpPr txBox="1"/>
          <p:nvPr/>
        </p:nvSpPr>
        <p:spPr>
          <a:xfrm>
            <a:off x="4359504" y="1846600"/>
            <a:ext cx="6062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 dirty="0"/>
              <a:t>long</a:t>
            </a:r>
          </a:p>
          <a:p>
            <a:pPr algn="ctr"/>
            <a:r>
              <a:rPr lang="es-ES" sz="1050" dirty="0"/>
              <a:t>version</a:t>
            </a:r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97EE60-0808-756C-C2C8-BEBA616D8117}"/>
              </a:ext>
            </a:extLst>
          </p:cNvPr>
          <p:cNvSpPr txBox="1"/>
          <p:nvPr/>
        </p:nvSpPr>
        <p:spPr>
          <a:xfrm>
            <a:off x="4359504" y="2802585"/>
            <a:ext cx="6062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 dirty="0"/>
              <a:t>short</a:t>
            </a:r>
          </a:p>
          <a:p>
            <a:pPr algn="ctr"/>
            <a:r>
              <a:rPr lang="es-ES" sz="1050" dirty="0"/>
              <a:t>version</a:t>
            </a:r>
            <a:endParaRPr lang="en-US" sz="105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DBBDA6DE-0E26-1898-468E-7C6693E6133A}"/>
              </a:ext>
            </a:extLst>
          </p:cNvPr>
          <p:cNvCxnSpPr>
            <a:cxnSpLocks/>
          </p:cNvCxnSpPr>
          <p:nvPr/>
        </p:nvCxnSpPr>
        <p:spPr>
          <a:xfrm flipV="1">
            <a:off x="6164982" y="2532339"/>
            <a:ext cx="725642" cy="449770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CA619EE7-0EAA-BF8A-608B-DBB54AE2CC9D}"/>
              </a:ext>
            </a:extLst>
          </p:cNvPr>
          <p:cNvCxnSpPr>
            <a:cxnSpLocks/>
          </p:cNvCxnSpPr>
          <p:nvPr/>
        </p:nvCxnSpPr>
        <p:spPr>
          <a:xfrm>
            <a:off x="6164982" y="2110477"/>
            <a:ext cx="725642" cy="42186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4B6739C-401D-4072-E899-49555EFF4AC4}"/>
              </a:ext>
            </a:extLst>
          </p:cNvPr>
          <p:cNvSpPr/>
          <p:nvPr/>
        </p:nvSpPr>
        <p:spPr>
          <a:xfrm>
            <a:off x="6890624" y="2296366"/>
            <a:ext cx="726308" cy="4719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4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6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987ADF6-C137-C52C-B422-F8AB78AF8094}"/>
              </a:ext>
            </a:extLst>
          </p:cNvPr>
          <p:cNvSpPr/>
          <p:nvPr/>
        </p:nvSpPr>
        <p:spPr>
          <a:xfrm>
            <a:off x="3163924" y="1874502"/>
            <a:ext cx="771044" cy="4719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2a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EEB0D9-2407-D8B0-EB72-4C0C8103B1F4}"/>
              </a:ext>
            </a:extLst>
          </p:cNvPr>
          <p:cNvSpPr/>
          <p:nvPr/>
        </p:nvSpPr>
        <p:spPr>
          <a:xfrm>
            <a:off x="1628519" y="2296367"/>
            <a:ext cx="726308" cy="4719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1AFC48F-6992-F569-8701-544C9F2427B9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 flipV="1">
            <a:off x="2354827" y="2110477"/>
            <a:ext cx="809097" cy="42186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67F7DBD-D67A-573B-1F48-7FBDC3562A61}"/>
              </a:ext>
            </a:extLst>
          </p:cNvPr>
          <p:cNvSpPr/>
          <p:nvPr/>
        </p:nvSpPr>
        <p:spPr>
          <a:xfrm>
            <a:off x="3163924" y="2746134"/>
            <a:ext cx="771044" cy="4719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2b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0C64298-D0D1-F79D-723D-7D329E2313E7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354827" y="2532342"/>
            <a:ext cx="809097" cy="44976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84407A7-7416-8DFD-2968-4C3B5C1DA6FF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934968" y="2532339"/>
            <a:ext cx="725642" cy="449770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B322483-9560-AD99-CF0E-DEC8C46EA18D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934968" y="2110477"/>
            <a:ext cx="725642" cy="42186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9D4E85B-98A7-0D24-CD05-BD904B7C19B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4660610" y="2110476"/>
            <a:ext cx="729485" cy="42186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C22A640-FCDF-5702-B952-33310520BF2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4660610" y="2532339"/>
            <a:ext cx="729485" cy="44976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4BEDFEF-8022-0A22-C20C-029FB62492AA}"/>
              </a:ext>
            </a:extLst>
          </p:cNvPr>
          <p:cNvSpPr/>
          <p:nvPr/>
        </p:nvSpPr>
        <p:spPr>
          <a:xfrm>
            <a:off x="5390095" y="1874501"/>
            <a:ext cx="771044" cy="4719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3a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54564B0-7AE3-8E1F-2E91-41A7FDC0D68C}"/>
              </a:ext>
            </a:extLst>
          </p:cNvPr>
          <p:cNvSpPr/>
          <p:nvPr/>
        </p:nvSpPr>
        <p:spPr>
          <a:xfrm>
            <a:off x="5390095" y="2746133"/>
            <a:ext cx="771044" cy="4719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3b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6642BC-B1E5-886D-0260-6A414461329C}"/>
              </a:ext>
            </a:extLst>
          </p:cNvPr>
          <p:cNvSpPr txBox="1"/>
          <p:nvPr/>
        </p:nvSpPr>
        <p:spPr>
          <a:xfrm>
            <a:off x="2298021" y="1846600"/>
            <a:ext cx="6062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 dirty="0"/>
              <a:t>long</a:t>
            </a:r>
          </a:p>
          <a:p>
            <a:pPr algn="ctr"/>
            <a:r>
              <a:rPr lang="es-ES" sz="1050" dirty="0"/>
              <a:t>version</a:t>
            </a:r>
            <a:endParaRPr lang="en-US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350744-4586-EF14-9CE0-D495D08BC4B8}"/>
              </a:ext>
            </a:extLst>
          </p:cNvPr>
          <p:cNvSpPr txBox="1"/>
          <p:nvPr/>
        </p:nvSpPr>
        <p:spPr>
          <a:xfrm>
            <a:off x="2298021" y="2802585"/>
            <a:ext cx="6062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 dirty="0"/>
              <a:t>short</a:t>
            </a:r>
          </a:p>
          <a:p>
            <a:pPr algn="ctr"/>
            <a:r>
              <a:rPr lang="es-ES" sz="1050" dirty="0"/>
              <a:t>version</a:t>
            </a:r>
            <a:endParaRPr lang="en-US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99B7A4-ED58-C30F-0DEA-A4F4D36717CD}"/>
              </a:ext>
            </a:extLst>
          </p:cNvPr>
          <p:cNvSpPr txBox="1"/>
          <p:nvPr/>
        </p:nvSpPr>
        <p:spPr>
          <a:xfrm>
            <a:off x="4359504" y="1846600"/>
            <a:ext cx="6062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 dirty="0"/>
              <a:t>long</a:t>
            </a:r>
          </a:p>
          <a:p>
            <a:pPr algn="ctr"/>
            <a:r>
              <a:rPr lang="es-ES" sz="1050" dirty="0"/>
              <a:t>version</a:t>
            </a:r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97EE60-0808-756C-C2C8-BEBA616D8117}"/>
              </a:ext>
            </a:extLst>
          </p:cNvPr>
          <p:cNvSpPr txBox="1"/>
          <p:nvPr/>
        </p:nvSpPr>
        <p:spPr>
          <a:xfrm>
            <a:off x="4359504" y="2802585"/>
            <a:ext cx="6062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 dirty="0"/>
              <a:t>short</a:t>
            </a:r>
          </a:p>
          <a:p>
            <a:pPr algn="ctr"/>
            <a:r>
              <a:rPr lang="es-ES" sz="1050" dirty="0"/>
              <a:t>version</a:t>
            </a:r>
            <a:endParaRPr lang="en-US" sz="105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DBBDA6DE-0E26-1898-468E-7C6693E6133A}"/>
              </a:ext>
            </a:extLst>
          </p:cNvPr>
          <p:cNvCxnSpPr>
            <a:cxnSpLocks/>
          </p:cNvCxnSpPr>
          <p:nvPr/>
        </p:nvCxnSpPr>
        <p:spPr>
          <a:xfrm flipV="1">
            <a:off x="6164982" y="2532339"/>
            <a:ext cx="725642" cy="449770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CA619EE7-0EAA-BF8A-608B-DBB54AE2CC9D}"/>
              </a:ext>
            </a:extLst>
          </p:cNvPr>
          <p:cNvCxnSpPr>
            <a:cxnSpLocks/>
          </p:cNvCxnSpPr>
          <p:nvPr/>
        </p:nvCxnSpPr>
        <p:spPr>
          <a:xfrm>
            <a:off x="6164982" y="2110477"/>
            <a:ext cx="725642" cy="42186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4B6739C-401D-4072-E899-49555EFF4AC4}"/>
              </a:ext>
            </a:extLst>
          </p:cNvPr>
          <p:cNvSpPr/>
          <p:nvPr/>
        </p:nvSpPr>
        <p:spPr>
          <a:xfrm>
            <a:off x="6890624" y="2296366"/>
            <a:ext cx="726308" cy="4719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4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018FF-67D3-3F18-ADA5-F367479BE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1833340"/>
            <a:ext cx="10345594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4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Iñigo Azcárate</dc:creator>
  <cp:lastModifiedBy>Iñigo Azcárate</cp:lastModifiedBy>
  <cp:revision>4</cp:revision>
  <dcterms:created xsi:type="dcterms:W3CDTF">2024-03-20T20:50:41Z</dcterms:created>
  <dcterms:modified xsi:type="dcterms:W3CDTF">2024-03-20T21:32:11Z</dcterms:modified>
</cp:coreProperties>
</file>