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862B-000D-C3FF-581A-E19FAE293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21E29-71C4-F3BC-BA50-56C3CE5BA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6D6A3-2F28-4FED-6462-DA9026F8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B657-AEBC-4FEF-8CE4-F9AE851D8FB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7376-7035-5821-0329-C5E3B293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30C7A-0A0A-64BE-D41F-AFF31EAA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067-3296-4D54-BFA8-5E48A57B5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8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1BCC-E74B-066C-C528-2A0A3D87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44BFE-8CFF-624D-0D26-1DEB01212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0CBA4-7C4E-C558-FCAD-78FCA3F1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B657-AEBC-4FEF-8CE4-F9AE851D8FB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746A2-DB36-1D01-C9E9-CA8BE9B3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B2050-C66D-20C6-895F-C0092325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067-3296-4D54-BFA8-5E48A57B5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12DA9-EA30-E6F3-387E-E500D78BF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BFF65-E00A-4C5E-02EB-57576BBED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EB448-4267-7B37-44DF-7B15A076A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B657-AEBC-4FEF-8CE4-F9AE851D8FB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EAD0-F6BB-09D9-D867-2EFF96F3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17B1C-C663-C2FE-F2F0-A2F2D058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067-3296-4D54-BFA8-5E48A57B5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8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CC96-511B-003E-F5B9-B4CF6C9C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5DEB5-8C6C-6768-EC16-8937B5CA3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71216-2D64-AC8E-59CC-6F33EDA4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B657-AEBC-4FEF-8CE4-F9AE851D8FB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2EE0E-623D-46A8-E5F1-25C2F833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4CA6B-49DF-C5A2-C73D-EA9A890B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067-3296-4D54-BFA8-5E48A57B5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3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6000-5556-29BE-1F12-1EA4D265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757A9-6349-D04F-113B-812E8A8CB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0F458-D6CB-D396-CEA6-89E8218E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B657-AEBC-4FEF-8CE4-F9AE851D8FB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0BB5B-EE75-7055-7733-1A1EAB92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A71CB-8320-69C8-F5C8-BEBE373B3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067-3296-4D54-BFA8-5E48A57B5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8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191C-98A6-5324-EE7C-5CB7EA4C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A1B68-DE54-0579-D465-3D6546FEB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917FB-1E95-A6B5-2CF5-AC743E34C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8441B-E1CD-7EFA-01FA-D994D64F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B657-AEBC-4FEF-8CE4-F9AE851D8FB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4BE14-7A81-FE71-55E3-1DB7835F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6F10C-BEEA-584A-6847-C3457A3F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067-3296-4D54-BFA8-5E48A57B5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0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C8F0-1230-6479-C1F5-EE0BB9A8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508F4-3AEE-AB3E-73C1-B0D0C774A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5EB02-885F-868C-B07D-CF7F63EFD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7EA0C-D62A-290A-17E0-66096569A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FBD34-280E-E108-6480-7CF4FE13C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81735-1B8E-7219-3BB2-0AA44E55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B657-AEBC-4FEF-8CE4-F9AE851D8FB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A3DAF-4FB9-D8E6-CAE5-75397A6C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804705-456F-C363-0527-4E149503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067-3296-4D54-BFA8-5E48A57B5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4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E2EE-8E23-DFC9-01BF-83348929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39A0BC-3EC1-BE58-D458-797B14C39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B657-AEBC-4FEF-8CE4-F9AE851D8FB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472B0-06F5-4979-BA88-94E0B9A1E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C4CB2-B968-1FA8-3A0C-3A9D1622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067-3296-4D54-BFA8-5E48A57B5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8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5B475-2356-4994-B1AC-B73B07C6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B657-AEBC-4FEF-8CE4-F9AE851D8FB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5A30F-EEE8-9120-EC97-D05286BD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6BD79-1D30-6DCC-3B91-DBC82CE0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067-3296-4D54-BFA8-5E48A57B5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E8AD-928E-4D21-4C22-F625F720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1C97-554D-AB16-FA7E-53CFCD3DD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FC605-D692-D002-30F2-1573E262F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B356B-29E6-0FD1-C054-71D65FF0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B657-AEBC-4FEF-8CE4-F9AE851D8FB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BBBB8-5396-2C80-2FC0-196D351D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11AC7-78EE-59CE-8E28-664C28B9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067-3296-4D54-BFA8-5E48A57B5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4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E5D5-27A1-7F99-4FFA-22F1CC0B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5918A-3D73-604D-891F-327D5C18F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0EE6E-3095-2D97-902A-9250CB1FF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B4E02-3094-189E-D100-D7711340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B657-AEBC-4FEF-8CE4-F9AE851D8FB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884A1-9978-E318-9D6C-D1F5C0CE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A4BFA-3E29-79F1-12F7-914C0DE2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067-3296-4D54-BFA8-5E48A57B5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1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0E331-8EB0-D442-CEB9-52C71C010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57C58-8AAC-29DE-8519-910E86027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AC379-D81E-987F-625B-C6CC92F79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5CB657-AEBC-4FEF-8CE4-F9AE851D8FB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DBD40-BE58-84F5-D3B5-0F56A97A4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C80-9C91-4217-82E6-C4E10F8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522067-3296-4D54-BFA8-5E48A57B5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2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Route (Two Pins With A Path) with solid fill">
            <a:extLst>
              <a:ext uri="{FF2B5EF4-FFF2-40B4-BE49-F238E27FC236}">
                <a16:creationId xmlns:a16="http://schemas.microsoft.com/office/drawing/2014/main" id="{53D1228B-A26A-9C3B-0675-06504ACFF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8026" y="823451"/>
            <a:ext cx="5899355" cy="58993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00C0CC-0206-7CEA-AC3D-20D27E3F4C91}"/>
              </a:ext>
            </a:extLst>
          </p:cNvPr>
          <p:cNvSpPr/>
          <p:nvPr/>
        </p:nvSpPr>
        <p:spPr>
          <a:xfrm>
            <a:off x="3667432" y="3141406"/>
            <a:ext cx="2359742" cy="3234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4A19E5-80B9-3D58-9D56-28703E9FE7AD}"/>
              </a:ext>
            </a:extLst>
          </p:cNvPr>
          <p:cNvSpPr/>
          <p:nvPr/>
        </p:nvSpPr>
        <p:spPr>
          <a:xfrm>
            <a:off x="3161073" y="5417574"/>
            <a:ext cx="1155290" cy="84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D1423F-18FC-DBEE-782B-31D944E5DE77}"/>
              </a:ext>
            </a:extLst>
          </p:cNvPr>
          <p:cNvSpPr/>
          <p:nvPr/>
        </p:nvSpPr>
        <p:spPr>
          <a:xfrm>
            <a:off x="2177845" y="3855474"/>
            <a:ext cx="1155290" cy="848032"/>
          </a:xfrm>
          <a:prstGeom prst="rect">
            <a:avLst/>
          </a:prstGeom>
          <a:solidFill>
            <a:srgbClr val="46B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35B9E5-9B28-E72C-22DE-71597FE8170B}"/>
              </a:ext>
            </a:extLst>
          </p:cNvPr>
          <p:cNvSpPr txBox="1"/>
          <p:nvPr/>
        </p:nvSpPr>
        <p:spPr>
          <a:xfrm>
            <a:off x="2187677" y="3463882"/>
            <a:ext cx="13273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0" b="1" dirty="0"/>
              <a:t>O</a:t>
            </a:r>
            <a:endParaRPr lang="en-US" sz="100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4154F7-2CA8-16F6-5753-0E557FA35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393" y="2186994"/>
            <a:ext cx="2848373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5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Route (Two Pins With A Path) with solid fill">
            <a:extLst>
              <a:ext uri="{FF2B5EF4-FFF2-40B4-BE49-F238E27FC236}">
                <a16:creationId xmlns:a16="http://schemas.microsoft.com/office/drawing/2014/main" id="{53D1228B-A26A-9C3B-0675-06504ACFF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8026" y="823451"/>
            <a:ext cx="5899355" cy="58993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00C0CC-0206-7CEA-AC3D-20D27E3F4C91}"/>
              </a:ext>
            </a:extLst>
          </p:cNvPr>
          <p:cNvSpPr/>
          <p:nvPr/>
        </p:nvSpPr>
        <p:spPr>
          <a:xfrm>
            <a:off x="3667432" y="3141406"/>
            <a:ext cx="2359742" cy="3234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4A19E5-80B9-3D58-9D56-28703E9FE7AD}"/>
              </a:ext>
            </a:extLst>
          </p:cNvPr>
          <p:cNvSpPr/>
          <p:nvPr/>
        </p:nvSpPr>
        <p:spPr>
          <a:xfrm>
            <a:off x="3161073" y="5417574"/>
            <a:ext cx="1155290" cy="84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D1423F-18FC-DBEE-782B-31D944E5DE77}"/>
              </a:ext>
            </a:extLst>
          </p:cNvPr>
          <p:cNvSpPr/>
          <p:nvPr/>
        </p:nvSpPr>
        <p:spPr>
          <a:xfrm>
            <a:off x="2177845" y="3855474"/>
            <a:ext cx="1155290" cy="848032"/>
          </a:xfrm>
          <a:prstGeom prst="rect">
            <a:avLst/>
          </a:prstGeom>
          <a:solidFill>
            <a:srgbClr val="46B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35B9E5-9B28-E72C-22DE-71597FE8170B}"/>
              </a:ext>
            </a:extLst>
          </p:cNvPr>
          <p:cNvSpPr txBox="1"/>
          <p:nvPr/>
        </p:nvSpPr>
        <p:spPr>
          <a:xfrm>
            <a:off x="2263877" y="3490880"/>
            <a:ext cx="1327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dirty="0"/>
              <a:t>D</a:t>
            </a:r>
            <a:endParaRPr lang="en-US" sz="9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7FB7A4-9120-7942-2BC3-096E97CDE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740" y="2719467"/>
            <a:ext cx="2772162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8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Iñigo Azcárate</dc:creator>
  <cp:lastModifiedBy>Iñigo Azcárate</cp:lastModifiedBy>
  <cp:revision>1</cp:revision>
  <dcterms:created xsi:type="dcterms:W3CDTF">2024-03-25T10:40:52Z</dcterms:created>
  <dcterms:modified xsi:type="dcterms:W3CDTF">2024-03-25T10:56:28Z</dcterms:modified>
</cp:coreProperties>
</file>