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Boers" userId="78eb1683-efe0-47af-89bc-20777f313274" providerId="ADAL" clId="{C622E926-6848-40D7-9A3D-CA5E62ED8DC1}"/>
    <pc:docChg chg="addSld">
      <pc:chgData name="Mathieu Boers" userId="78eb1683-efe0-47af-89bc-20777f313274" providerId="ADAL" clId="{C622E926-6848-40D7-9A3D-CA5E62ED8DC1}" dt="2022-10-08T16:00:09.765" v="0" actId="680"/>
      <pc:docMkLst>
        <pc:docMk/>
      </pc:docMkLst>
      <pc:sldChg chg="new">
        <pc:chgData name="Mathieu Boers" userId="78eb1683-efe0-47af-89bc-20777f313274" providerId="ADAL" clId="{C622E926-6848-40D7-9A3D-CA5E62ED8DC1}" dt="2022-10-08T16:00:09.765" v="0" actId="680"/>
        <pc:sldMkLst>
          <pc:docMk/>
          <pc:sldMk cId="173211244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3113-2890-45DB-D281-C5C56C4A9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B63CA-3FAA-F06D-86D4-21749624E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0EB6-538E-74FD-4E63-9B6068D7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BCA6-58BE-4A6A-C618-25ED6DD3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1EBF-AEBB-278D-7C6F-FC324B38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7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99D0-F0DB-A909-7A3C-C9136DCF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91A8A-7E64-C12F-F5FD-C1469F0F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7473-2E29-F4EE-ED67-61480BD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C20C-98DC-6149-2212-3B1816B3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548C7-AD05-4A42-1218-2BA6108F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41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B464E-A566-DA36-8B76-D382B951B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7CA13-A1A6-4399-6E69-28EB4125A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62A2A-72FF-C1B5-72DB-6C9693E3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435E-9D5B-BF52-4E6D-FC97F5ED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8FE5-7BB2-3A97-CD36-6EFDE672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2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6367-8B44-6A10-1058-44E0D7B1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0C03-C175-C1D5-7336-1C071F88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DB4D-B0A4-B1D9-4AF1-BB3C97CE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FD8C-C9E4-8B8F-0462-A395B422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11E4-2A8B-496A-4843-68AC6138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2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EB37-14C1-8748-76ED-2559DAAF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7EE9-78B0-8B63-1C97-A226A1AB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1EC7-3A32-CCE9-7936-DA8597A9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3EC3-5D0C-CBBF-70FF-7832B79D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533B-66DF-D42B-4C88-2D5C8420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3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3A22-81EF-096C-B602-257CA286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557E-8166-C25D-CBE9-7521743AF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39ECC-1129-9D78-BCA5-47207F3A0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C44B6-C5B7-E180-3F42-5EE3A0D7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5F635-19F8-F36B-A88D-2489E425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C987-33F0-A885-C2B4-0FCC47BF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D64C-2498-E299-EEE7-C33A7740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F365-B910-4FC9-C6F0-C725CCE3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5428-C687-7853-706B-53D71B46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C1E15-B2F5-8FD5-58EF-DB05F115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C6B01-0B3C-467C-E45C-3EF516050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60372-714D-44BC-E73B-06C023E2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47941-F298-C934-DB9E-E158D2C0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80985-4A80-1D37-505F-D63BF2D7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5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61DD-6FB4-41E4-6451-81092E2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F3E9-43D2-EE67-FC9B-966152D7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78BD3-753C-4E29-3BF4-10B7D49B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9CC7B-E287-DB8C-42E1-E08B66CE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28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5E256-A152-36D7-43F5-3421684E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D4E00-A2D3-0FA8-A733-827A671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81A01-A9DB-DAAA-3724-9AAB4C6A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24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6F2A-9E5E-4EE0-8F62-351B059C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7AA6-CCD0-1EB1-75C0-7BC89B55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BB2CD-AA23-562B-C857-0A86AC72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B94FB-756E-068D-C0B2-A39654E2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EDFBC-F184-279E-2B6A-9E9210A7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D12D-3616-3D99-7EAC-4D5C2857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8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8CFE-2E3D-5D43-EBF2-24378515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E5B-A3D3-702F-C1E2-E1B6C027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3BC85-21FE-6B7A-E030-258C6816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7C8E-7C0F-60B2-209B-C0E3C222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32F45-E106-BE73-B2FF-4AB7AA19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0F267-49B9-9503-8E29-0775DC37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35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45683-5141-00AB-A4BB-69EE4BE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2837C-F611-250D-FF5B-91153A78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018-A55D-AAC5-D3A5-59A8931D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14AA-8149-4575-B188-035FDD031337}" type="datetimeFigureOut">
              <a:rPr lang="nl-NL" smtClean="0"/>
              <a:t>8-10-2022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37F1-992F-ABF3-653E-8BC93A562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4E8C-1A92-44CB-3B3F-91CAD3103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439F-4666-4437-AF6C-6550F883D1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3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DE2F-9C14-98B1-042A-58D5E46E1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0E4A-D87E-B84D-37E9-22389E2D3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211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4C2CBC49A8394AAC8FEA5D84922BEA" ma:contentTypeVersion="4" ma:contentTypeDescription="Create a new document." ma:contentTypeScope="" ma:versionID="2d5ddcda42adfa9c3149266e9ee406a2">
  <xsd:schema xmlns:xsd="http://www.w3.org/2001/XMLSchema" xmlns:xs="http://www.w3.org/2001/XMLSchema" xmlns:p="http://schemas.microsoft.com/office/2006/metadata/properties" xmlns:ns2="41c1591f-b8eb-453f-9f48-eb938b30914c" xmlns:ns3="e5f2d949-b84e-4cb4-a5ac-392086617f9d" targetNamespace="http://schemas.microsoft.com/office/2006/metadata/properties" ma:root="true" ma:fieldsID="c7f16aba17988b99af0ce9b2667341f7" ns2:_="" ns3:_="">
    <xsd:import namespace="41c1591f-b8eb-453f-9f48-eb938b30914c"/>
    <xsd:import namespace="e5f2d949-b84e-4cb4-a5ac-392086617f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1591f-b8eb-453f-9f48-eb938b3091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2d949-b84e-4cb4-a5ac-392086617f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AA68DA-4817-41A5-A7F2-62B0E6B32C38}"/>
</file>

<file path=customXml/itemProps2.xml><?xml version="1.0" encoding="utf-8"?>
<ds:datastoreItem xmlns:ds="http://schemas.openxmlformats.org/officeDocument/2006/customXml" ds:itemID="{EBBE7A8E-6212-4BC7-B727-BCADF0484BB5}"/>
</file>

<file path=customXml/itemProps3.xml><?xml version="1.0" encoding="utf-8"?>
<ds:datastoreItem xmlns:ds="http://schemas.openxmlformats.org/officeDocument/2006/customXml" ds:itemID="{A5BD6D33-1F0A-4FAC-854D-5666CFE8CA4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Boers</dc:creator>
  <cp:lastModifiedBy>Mathieu Boers</cp:lastModifiedBy>
  <cp:revision>1</cp:revision>
  <dcterms:created xsi:type="dcterms:W3CDTF">2022-10-08T16:00:07Z</dcterms:created>
  <dcterms:modified xsi:type="dcterms:W3CDTF">2022-10-08T16:00:11Z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0x010100234C2CBC49A8394AAC8FEA5D84922BEA</vt:lpwstr>
  </property>
</Properties>
</file>