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4" r:id="rId6"/>
    <p:sldId id="259" r:id="rId7"/>
    <p:sldId id="265" r:id="rId8"/>
    <p:sldId id="266" r:id="rId9"/>
    <p:sldId id="267"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3" d="100"/>
          <a:sy n="63" d="100"/>
        </p:scale>
        <p:origin x="80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Duarte" userId="711f23a2fd5761e7" providerId="LiveId" clId="{20F41765-3160-4B73-9AE2-89535A6A5880}"/>
    <pc:docChg chg="undo custSel addSld delSld modSld">
      <pc:chgData name="Victor Duarte" userId="711f23a2fd5761e7" providerId="LiveId" clId="{20F41765-3160-4B73-9AE2-89535A6A5880}" dt="2024-04-17T20:21:34.601" v="3648" actId="20577"/>
      <pc:docMkLst>
        <pc:docMk/>
      </pc:docMkLst>
      <pc:sldChg chg="addSp delSp modSp mod">
        <pc:chgData name="Victor Duarte" userId="711f23a2fd5761e7" providerId="LiveId" clId="{20F41765-3160-4B73-9AE2-89535A6A5880}" dt="2024-04-17T15:59:02.302" v="3594" actId="22"/>
        <pc:sldMkLst>
          <pc:docMk/>
          <pc:sldMk cId="188353249" sldId="256"/>
        </pc:sldMkLst>
        <pc:spChg chg="mod">
          <ac:chgData name="Victor Duarte" userId="711f23a2fd5761e7" providerId="LiveId" clId="{20F41765-3160-4B73-9AE2-89535A6A5880}" dt="2024-04-17T15:51:39.308" v="3367"/>
          <ac:spMkLst>
            <pc:docMk/>
            <pc:sldMk cId="188353249" sldId="256"/>
            <ac:spMk id="2" creationId="{CF6AE80A-6BF9-BC8A-76B8-FDF583578F69}"/>
          </ac:spMkLst>
        </pc:spChg>
        <pc:spChg chg="mod">
          <ac:chgData name="Victor Duarte" userId="711f23a2fd5761e7" providerId="LiveId" clId="{20F41765-3160-4B73-9AE2-89535A6A5880}" dt="2024-04-17T15:51:39.308" v="3367"/>
          <ac:spMkLst>
            <pc:docMk/>
            <pc:sldMk cId="188353249" sldId="256"/>
            <ac:spMk id="3" creationId="{B3920590-FE23-DD19-8983-116EDF9A5D26}"/>
          </ac:spMkLst>
        </pc:spChg>
        <pc:spChg chg="add del">
          <ac:chgData name="Victor Duarte" userId="711f23a2fd5761e7" providerId="LiveId" clId="{20F41765-3160-4B73-9AE2-89535A6A5880}" dt="2024-04-17T15:53:28.731" v="3370" actId="22"/>
          <ac:spMkLst>
            <pc:docMk/>
            <pc:sldMk cId="188353249" sldId="256"/>
            <ac:spMk id="5" creationId="{FCAA7E5E-3D87-5F86-D1C1-2FB7852BFD5E}"/>
          </ac:spMkLst>
        </pc:spChg>
        <pc:spChg chg="add del">
          <ac:chgData name="Victor Duarte" userId="711f23a2fd5761e7" providerId="LiveId" clId="{20F41765-3160-4B73-9AE2-89535A6A5880}" dt="2024-04-17T15:59:02.302" v="3594" actId="22"/>
          <ac:spMkLst>
            <pc:docMk/>
            <pc:sldMk cId="188353249" sldId="256"/>
            <ac:spMk id="7" creationId="{D9795682-E822-A6F1-5850-373A35694E0C}"/>
          </ac:spMkLst>
        </pc:spChg>
      </pc:sldChg>
      <pc:sldChg chg="addSp delSp modSp mod">
        <pc:chgData name="Victor Duarte" userId="711f23a2fd5761e7" providerId="LiveId" clId="{20F41765-3160-4B73-9AE2-89535A6A5880}" dt="2024-04-17T15:58:28.611" v="3592" actId="20577"/>
        <pc:sldMkLst>
          <pc:docMk/>
          <pc:sldMk cId="3534277779" sldId="257"/>
        </pc:sldMkLst>
        <pc:spChg chg="mod">
          <ac:chgData name="Victor Duarte" userId="711f23a2fd5761e7" providerId="LiveId" clId="{20F41765-3160-4B73-9AE2-89535A6A5880}" dt="2024-04-17T15:51:39.308" v="3367"/>
          <ac:spMkLst>
            <pc:docMk/>
            <pc:sldMk cId="3534277779" sldId="257"/>
            <ac:spMk id="2" creationId="{7EEF3B1D-636F-8067-A1BF-A6741CB84E81}"/>
          </ac:spMkLst>
        </pc:spChg>
        <pc:spChg chg="mod">
          <ac:chgData name="Victor Duarte" userId="711f23a2fd5761e7" providerId="LiveId" clId="{20F41765-3160-4B73-9AE2-89535A6A5880}" dt="2024-04-17T15:58:28.611" v="3592" actId="20577"/>
          <ac:spMkLst>
            <pc:docMk/>
            <pc:sldMk cId="3534277779" sldId="257"/>
            <ac:spMk id="3" creationId="{053EC468-8018-7F8A-836B-A86B4605C4DB}"/>
          </ac:spMkLst>
        </pc:spChg>
        <pc:spChg chg="add del">
          <ac:chgData name="Victor Duarte" userId="711f23a2fd5761e7" providerId="LiveId" clId="{20F41765-3160-4B73-9AE2-89535A6A5880}" dt="2024-04-16T22:55:07.547" v="1" actId="22"/>
          <ac:spMkLst>
            <pc:docMk/>
            <pc:sldMk cId="3534277779" sldId="257"/>
            <ac:spMk id="5" creationId="{E5DCBD37-A081-2D87-5837-7B59637710B2}"/>
          </ac:spMkLst>
        </pc:spChg>
      </pc:sldChg>
      <pc:sldChg chg="addSp delSp modSp new mod chgLayout">
        <pc:chgData name="Victor Duarte" userId="711f23a2fd5761e7" providerId="LiveId" clId="{20F41765-3160-4B73-9AE2-89535A6A5880}" dt="2024-04-17T16:06:57.269" v="3618" actId="20577"/>
        <pc:sldMkLst>
          <pc:docMk/>
          <pc:sldMk cId="1387762236" sldId="258"/>
        </pc:sldMkLst>
        <pc:spChg chg="mod ord">
          <ac:chgData name="Victor Duarte" userId="711f23a2fd5761e7" providerId="LiveId" clId="{20F41765-3160-4B73-9AE2-89535A6A5880}" dt="2024-04-17T15:51:39.308" v="3367"/>
          <ac:spMkLst>
            <pc:docMk/>
            <pc:sldMk cId="1387762236" sldId="258"/>
            <ac:spMk id="2" creationId="{F245D54C-FD63-005A-E0A9-1184DBECED6B}"/>
          </ac:spMkLst>
        </pc:spChg>
        <pc:spChg chg="mod ord">
          <ac:chgData name="Victor Duarte" userId="711f23a2fd5761e7" providerId="LiveId" clId="{20F41765-3160-4B73-9AE2-89535A6A5880}" dt="2024-04-17T16:06:57.269" v="3618" actId="20577"/>
          <ac:spMkLst>
            <pc:docMk/>
            <pc:sldMk cId="1387762236" sldId="258"/>
            <ac:spMk id="3" creationId="{1959AB3D-7E5E-8EB9-021F-2E7596B90676}"/>
          </ac:spMkLst>
        </pc:spChg>
        <pc:spChg chg="add del mod">
          <ac:chgData name="Victor Duarte" userId="711f23a2fd5761e7" providerId="LiveId" clId="{20F41765-3160-4B73-9AE2-89535A6A5880}" dt="2024-04-17T03:02:27.982" v="2491" actId="6264"/>
          <ac:spMkLst>
            <pc:docMk/>
            <pc:sldMk cId="1387762236" sldId="258"/>
            <ac:spMk id="4" creationId="{99925743-092A-BED3-C17A-A03822F7C5C5}"/>
          </ac:spMkLst>
        </pc:spChg>
        <pc:spChg chg="add del mod">
          <ac:chgData name="Victor Duarte" userId="711f23a2fd5761e7" providerId="LiveId" clId="{20F41765-3160-4B73-9AE2-89535A6A5880}" dt="2024-04-17T03:02:27.982" v="2491" actId="6264"/>
          <ac:spMkLst>
            <pc:docMk/>
            <pc:sldMk cId="1387762236" sldId="258"/>
            <ac:spMk id="5" creationId="{210B5711-08FF-0B1A-E6AE-C40203B57B4F}"/>
          </ac:spMkLst>
        </pc:spChg>
      </pc:sldChg>
      <pc:sldChg chg="addSp delSp modSp new mod modClrScheme chgLayout">
        <pc:chgData name="Victor Duarte" userId="711f23a2fd5761e7" providerId="LiveId" clId="{20F41765-3160-4B73-9AE2-89535A6A5880}" dt="2024-04-17T15:59:55.665" v="3596" actId="20577"/>
        <pc:sldMkLst>
          <pc:docMk/>
          <pc:sldMk cId="188556008" sldId="259"/>
        </pc:sldMkLst>
        <pc:spChg chg="mod ord">
          <ac:chgData name="Victor Duarte" userId="711f23a2fd5761e7" providerId="LiveId" clId="{20F41765-3160-4B73-9AE2-89535A6A5880}" dt="2024-04-17T15:51:39.308" v="3367"/>
          <ac:spMkLst>
            <pc:docMk/>
            <pc:sldMk cId="188556008" sldId="259"/>
            <ac:spMk id="2" creationId="{1C915752-FBD8-08BC-2544-52BD9E733FC7}"/>
          </ac:spMkLst>
        </pc:spChg>
        <pc:spChg chg="mod ord">
          <ac:chgData name="Victor Duarte" userId="711f23a2fd5761e7" providerId="LiveId" clId="{20F41765-3160-4B73-9AE2-89535A6A5880}" dt="2024-04-17T15:59:53.801" v="3595" actId="20577"/>
          <ac:spMkLst>
            <pc:docMk/>
            <pc:sldMk cId="188556008" sldId="259"/>
            <ac:spMk id="3" creationId="{DB87DFA8-A8BC-6F83-91B8-9765A962588B}"/>
          </ac:spMkLst>
        </pc:spChg>
        <pc:spChg chg="add mod ord">
          <ac:chgData name="Victor Duarte" userId="711f23a2fd5761e7" providerId="LiveId" clId="{20F41765-3160-4B73-9AE2-89535A6A5880}" dt="2024-04-17T15:59:55.665" v="3596" actId="20577"/>
          <ac:spMkLst>
            <pc:docMk/>
            <pc:sldMk cId="188556008" sldId="259"/>
            <ac:spMk id="4" creationId="{2FFBADDF-2A22-3025-A02E-EEC401528DF2}"/>
          </ac:spMkLst>
        </pc:spChg>
        <pc:spChg chg="add del mod">
          <ac:chgData name="Victor Duarte" userId="711f23a2fd5761e7" providerId="LiveId" clId="{20F41765-3160-4B73-9AE2-89535A6A5880}" dt="2024-04-17T03:02:21.235" v="2489" actId="6264"/>
          <ac:spMkLst>
            <pc:docMk/>
            <pc:sldMk cId="188556008" sldId="259"/>
            <ac:spMk id="5" creationId="{A4735B5C-02A7-EEFD-74AC-5B795A72EE87}"/>
          </ac:spMkLst>
        </pc:spChg>
        <pc:spChg chg="add del mod">
          <ac:chgData name="Victor Duarte" userId="711f23a2fd5761e7" providerId="LiveId" clId="{20F41765-3160-4B73-9AE2-89535A6A5880}" dt="2024-04-17T03:02:21.235" v="2489" actId="6264"/>
          <ac:spMkLst>
            <pc:docMk/>
            <pc:sldMk cId="188556008" sldId="259"/>
            <ac:spMk id="6" creationId="{1AD8A5BF-8DF3-1A0A-978F-560B4D8737BA}"/>
          </ac:spMkLst>
        </pc:spChg>
        <pc:spChg chg="add del mod">
          <ac:chgData name="Victor Duarte" userId="711f23a2fd5761e7" providerId="LiveId" clId="{20F41765-3160-4B73-9AE2-89535A6A5880}" dt="2024-04-17T03:02:21.235" v="2489" actId="6264"/>
          <ac:spMkLst>
            <pc:docMk/>
            <pc:sldMk cId="188556008" sldId="259"/>
            <ac:spMk id="7" creationId="{4BDD889D-30FE-2404-0FAC-EC0404A3D183}"/>
          </ac:spMkLst>
        </pc:spChg>
      </pc:sldChg>
      <pc:sldChg chg="addSp delSp modSp new mod modClrScheme chgLayout">
        <pc:chgData name="Victor Duarte" userId="711f23a2fd5761e7" providerId="LiveId" clId="{20F41765-3160-4B73-9AE2-89535A6A5880}" dt="2024-04-17T15:57:14.852" v="3574" actId="1076"/>
        <pc:sldMkLst>
          <pc:docMk/>
          <pc:sldMk cId="710418849" sldId="260"/>
        </pc:sldMkLst>
        <pc:spChg chg="del mod ord">
          <ac:chgData name="Victor Duarte" userId="711f23a2fd5761e7" providerId="LiveId" clId="{20F41765-3160-4B73-9AE2-89535A6A5880}" dt="2024-04-16T22:58:01.184" v="49" actId="700"/>
          <ac:spMkLst>
            <pc:docMk/>
            <pc:sldMk cId="710418849" sldId="260"/>
            <ac:spMk id="2" creationId="{DEC90C53-EA5C-E0A9-2FEF-C297E5FE69BB}"/>
          </ac:spMkLst>
        </pc:spChg>
        <pc:spChg chg="del">
          <ac:chgData name="Victor Duarte" userId="711f23a2fd5761e7" providerId="LiveId" clId="{20F41765-3160-4B73-9AE2-89535A6A5880}" dt="2024-04-16T22:58:01.184" v="49" actId="700"/>
          <ac:spMkLst>
            <pc:docMk/>
            <pc:sldMk cId="710418849" sldId="260"/>
            <ac:spMk id="3" creationId="{B9EE3E70-72F1-A65D-5CFE-7DACBDEB6A24}"/>
          </ac:spMkLst>
        </pc:spChg>
        <pc:spChg chg="add mod ord">
          <ac:chgData name="Victor Duarte" userId="711f23a2fd5761e7" providerId="LiveId" clId="{20F41765-3160-4B73-9AE2-89535A6A5880}" dt="2024-04-17T15:57:14.852" v="3574" actId="1076"/>
          <ac:spMkLst>
            <pc:docMk/>
            <pc:sldMk cId="710418849" sldId="260"/>
            <ac:spMk id="4" creationId="{4BEE29F9-F674-9044-D400-1DF83290FD36}"/>
          </ac:spMkLst>
        </pc:spChg>
      </pc:sldChg>
      <pc:sldChg chg="addSp modSp new mod modClrScheme chgLayout">
        <pc:chgData name="Victor Duarte" userId="711f23a2fd5761e7" providerId="LiveId" clId="{20F41765-3160-4B73-9AE2-89535A6A5880}" dt="2024-04-17T15:57:29.256" v="3575" actId="20577"/>
        <pc:sldMkLst>
          <pc:docMk/>
          <pc:sldMk cId="1751310500" sldId="261"/>
        </pc:sldMkLst>
        <pc:spChg chg="mod ord">
          <ac:chgData name="Victor Duarte" userId="711f23a2fd5761e7" providerId="LiveId" clId="{20F41765-3160-4B73-9AE2-89535A6A5880}" dt="2024-04-17T15:51:39.308" v="3367"/>
          <ac:spMkLst>
            <pc:docMk/>
            <pc:sldMk cId="1751310500" sldId="261"/>
            <ac:spMk id="2" creationId="{2C64F721-7DB4-B1E8-EDE7-1D824F57A013}"/>
          </ac:spMkLst>
        </pc:spChg>
        <pc:spChg chg="add mod ord">
          <ac:chgData name="Victor Duarte" userId="711f23a2fd5761e7" providerId="LiveId" clId="{20F41765-3160-4B73-9AE2-89535A6A5880}" dt="2024-04-17T15:57:29.256" v="3575" actId="20577"/>
          <ac:spMkLst>
            <pc:docMk/>
            <pc:sldMk cId="1751310500" sldId="261"/>
            <ac:spMk id="3" creationId="{8C78AA51-54D6-6986-1CAD-046D4A08EF2F}"/>
          </ac:spMkLst>
        </pc:spChg>
      </pc:sldChg>
      <pc:sldChg chg="modSp new del mod">
        <pc:chgData name="Victor Duarte" userId="711f23a2fd5761e7" providerId="LiveId" clId="{20F41765-3160-4B73-9AE2-89535A6A5880}" dt="2024-04-16T22:58:59.076" v="60" actId="680"/>
        <pc:sldMkLst>
          <pc:docMk/>
          <pc:sldMk cId="2322791502" sldId="261"/>
        </pc:sldMkLst>
        <pc:spChg chg="mod">
          <ac:chgData name="Victor Duarte" userId="711f23a2fd5761e7" providerId="LiveId" clId="{20F41765-3160-4B73-9AE2-89535A6A5880}" dt="2024-04-16T22:58:57.220" v="59"/>
          <ac:spMkLst>
            <pc:docMk/>
            <pc:sldMk cId="2322791502" sldId="261"/>
            <ac:spMk id="2" creationId="{CD5ACA57-0066-7C0E-94D7-F866EC1C52A2}"/>
          </ac:spMkLst>
        </pc:spChg>
      </pc:sldChg>
      <pc:sldChg chg="addSp delSp modSp new mod chgLayout">
        <pc:chgData name="Victor Duarte" userId="711f23a2fd5761e7" providerId="LiveId" clId="{20F41765-3160-4B73-9AE2-89535A6A5880}" dt="2024-04-17T20:21:34.601" v="3648" actId="20577"/>
        <pc:sldMkLst>
          <pc:docMk/>
          <pc:sldMk cId="1727672455" sldId="262"/>
        </pc:sldMkLst>
        <pc:spChg chg="mod ord">
          <ac:chgData name="Victor Duarte" userId="711f23a2fd5761e7" providerId="LiveId" clId="{20F41765-3160-4B73-9AE2-89535A6A5880}" dt="2024-04-17T20:21:15.780" v="3628" actId="6264"/>
          <ac:spMkLst>
            <pc:docMk/>
            <pc:sldMk cId="1727672455" sldId="262"/>
            <ac:spMk id="2" creationId="{CEDD2BEC-A764-CED1-9340-1BCFB89E7F4A}"/>
          </ac:spMkLst>
        </pc:spChg>
        <pc:spChg chg="mod ord">
          <ac:chgData name="Victor Duarte" userId="711f23a2fd5761e7" providerId="LiveId" clId="{20F41765-3160-4B73-9AE2-89535A6A5880}" dt="2024-04-17T20:21:34.601" v="3648" actId="20577"/>
          <ac:spMkLst>
            <pc:docMk/>
            <pc:sldMk cId="1727672455" sldId="262"/>
            <ac:spMk id="3" creationId="{76EF5048-397D-C110-206B-76681D2CFEC1}"/>
          </ac:spMkLst>
        </pc:spChg>
        <pc:spChg chg="add del mod">
          <ac:chgData name="Victor Duarte" userId="711f23a2fd5761e7" providerId="LiveId" clId="{20F41765-3160-4B73-9AE2-89535A6A5880}" dt="2024-04-17T20:21:15.780" v="3628" actId="6264"/>
          <ac:spMkLst>
            <pc:docMk/>
            <pc:sldMk cId="1727672455" sldId="262"/>
            <ac:spMk id="4" creationId="{49199213-049A-663A-8910-F8DB57C0CA34}"/>
          </ac:spMkLst>
        </pc:spChg>
        <pc:spChg chg="add del mod">
          <ac:chgData name="Victor Duarte" userId="711f23a2fd5761e7" providerId="LiveId" clId="{20F41765-3160-4B73-9AE2-89535A6A5880}" dt="2024-04-17T03:13:39.233" v="2589" actId="6264"/>
          <ac:spMkLst>
            <pc:docMk/>
            <pc:sldMk cId="1727672455" sldId="262"/>
            <ac:spMk id="4" creationId="{E4051007-2206-3DBC-36F7-D94E15796FB8}"/>
          </ac:spMkLst>
        </pc:spChg>
        <pc:spChg chg="add del mod">
          <ac:chgData name="Victor Duarte" userId="711f23a2fd5761e7" providerId="LiveId" clId="{20F41765-3160-4B73-9AE2-89535A6A5880}" dt="2024-04-17T20:21:15.780" v="3628" actId="6264"/>
          <ac:spMkLst>
            <pc:docMk/>
            <pc:sldMk cId="1727672455" sldId="262"/>
            <ac:spMk id="5" creationId="{0D9F2D76-73A8-6B6A-B574-9C655455CBF2}"/>
          </ac:spMkLst>
        </pc:spChg>
        <pc:spChg chg="add del mod">
          <ac:chgData name="Victor Duarte" userId="711f23a2fd5761e7" providerId="LiveId" clId="{20F41765-3160-4B73-9AE2-89535A6A5880}" dt="2024-04-17T03:13:39.233" v="2589" actId="6264"/>
          <ac:spMkLst>
            <pc:docMk/>
            <pc:sldMk cId="1727672455" sldId="262"/>
            <ac:spMk id="5" creationId="{CDD3B51D-7CA8-FCB6-F6AA-DD2788D26317}"/>
          </ac:spMkLst>
        </pc:spChg>
        <pc:spChg chg="add del mod">
          <ac:chgData name="Victor Duarte" userId="711f23a2fd5761e7" providerId="LiveId" clId="{20F41765-3160-4B73-9AE2-89535A6A5880}" dt="2024-04-17T03:14:11.124" v="2608" actId="6264"/>
          <ac:spMkLst>
            <pc:docMk/>
            <pc:sldMk cId="1727672455" sldId="262"/>
            <ac:spMk id="6" creationId="{1B3C53F2-6503-26A6-4D00-490D3A84656C}"/>
          </ac:spMkLst>
        </pc:spChg>
        <pc:spChg chg="add del mod">
          <ac:chgData name="Victor Duarte" userId="711f23a2fd5761e7" providerId="LiveId" clId="{20F41765-3160-4B73-9AE2-89535A6A5880}" dt="2024-04-17T03:14:11.124" v="2608" actId="6264"/>
          <ac:spMkLst>
            <pc:docMk/>
            <pc:sldMk cId="1727672455" sldId="262"/>
            <ac:spMk id="7" creationId="{6AA384E5-07B1-271F-DD0D-677B8D23CF56}"/>
          </ac:spMkLst>
        </pc:spChg>
      </pc:sldChg>
      <pc:sldChg chg="modSp new mod">
        <pc:chgData name="Victor Duarte" userId="711f23a2fd5761e7" providerId="LiveId" clId="{20F41765-3160-4B73-9AE2-89535A6A5880}" dt="2024-04-17T16:07:20.287" v="3622" actId="20577"/>
        <pc:sldMkLst>
          <pc:docMk/>
          <pc:sldMk cId="356020116" sldId="263"/>
        </pc:sldMkLst>
        <pc:spChg chg="mod">
          <ac:chgData name="Victor Duarte" userId="711f23a2fd5761e7" providerId="LiveId" clId="{20F41765-3160-4B73-9AE2-89535A6A5880}" dt="2024-04-17T15:51:39.308" v="3367"/>
          <ac:spMkLst>
            <pc:docMk/>
            <pc:sldMk cId="356020116" sldId="263"/>
            <ac:spMk id="2" creationId="{D7058D95-445C-CBB4-0BB7-40232FBB5D47}"/>
          </ac:spMkLst>
        </pc:spChg>
        <pc:spChg chg="mod">
          <ac:chgData name="Victor Duarte" userId="711f23a2fd5761e7" providerId="LiveId" clId="{20F41765-3160-4B73-9AE2-89535A6A5880}" dt="2024-04-17T16:07:20.287" v="3622" actId="20577"/>
          <ac:spMkLst>
            <pc:docMk/>
            <pc:sldMk cId="356020116" sldId="263"/>
            <ac:spMk id="3" creationId="{0B0DAAC9-6EE7-A526-D152-3CC0D2D90853}"/>
          </ac:spMkLst>
        </pc:spChg>
      </pc:sldChg>
      <pc:sldChg chg="addSp delSp modSp new mod chgLayout">
        <pc:chgData name="Victor Duarte" userId="711f23a2fd5761e7" providerId="LiveId" clId="{20F41765-3160-4B73-9AE2-89535A6A5880}" dt="2024-04-17T16:07:32.986" v="3623" actId="20577"/>
        <pc:sldMkLst>
          <pc:docMk/>
          <pc:sldMk cId="3962187783" sldId="264"/>
        </pc:sldMkLst>
        <pc:spChg chg="mod ord">
          <ac:chgData name="Victor Duarte" userId="711f23a2fd5761e7" providerId="LiveId" clId="{20F41765-3160-4B73-9AE2-89535A6A5880}" dt="2024-04-17T15:51:39.308" v="3367"/>
          <ac:spMkLst>
            <pc:docMk/>
            <pc:sldMk cId="3962187783" sldId="264"/>
            <ac:spMk id="2" creationId="{3AF7CAA3-3655-3410-9899-252552811D51}"/>
          </ac:spMkLst>
        </pc:spChg>
        <pc:spChg chg="mod ord">
          <ac:chgData name="Victor Duarte" userId="711f23a2fd5761e7" providerId="LiveId" clId="{20F41765-3160-4B73-9AE2-89535A6A5880}" dt="2024-04-17T16:07:32.986" v="3623" actId="20577"/>
          <ac:spMkLst>
            <pc:docMk/>
            <pc:sldMk cId="3962187783" sldId="264"/>
            <ac:spMk id="3" creationId="{BEB3086F-D098-59C5-F063-5D59D3D43392}"/>
          </ac:spMkLst>
        </pc:spChg>
        <pc:spChg chg="add del mod">
          <ac:chgData name="Victor Duarte" userId="711f23a2fd5761e7" providerId="LiveId" clId="{20F41765-3160-4B73-9AE2-89535A6A5880}" dt="2024-04-17T03:02:25.661" v="2490" actId="6264"/>
          <ac:spMkLst>
            <pc:docMk/>
            <pc:sldMk cId="3962187783" sldId="264"/>
            <ac:spMk id="4" creationId="{00689371-1B85-7BFF-1C20-24002032BEB1}"/>
          </ac:spMkLst>
        </pc:spChg>
        <pc:spChg chg="add del mod">
          <ac:chgData name="Victor Duarte" userId="711f23a2fd5761e7" providerId="LiveId" clId="{20F41765-3160-4B73-9AE2-89535A6A5880}" dt="2024-04-17T03:02:25.661" v="2490" actId="6264"/>
          <ac:spMkLst>
            <pc:docMk/>
            <pc:sldMk cId="3962187783" sldId="264"/>
            <ac:spMk id="5" creationId="{571DBE8A-28F7-5925-0CC5-EEBFD745B72C}"/>
          </ac:spMkLst>
        </pc:spChg>
      </pc:sldChg>
      <pc:sldChg chg="addSp delSp modSp new mod modClrScheme chgLayout">
        <pc:chgData name="Victor Duarte" userId="711f23a2fd5761e7" providerId="LiveId" clId="{20F41765-3160-4B73-9AE2-89535A6A5880}" dt="2024-04-17T15:58:04.559" v="3588" actId="20577"/>
        <pc:sldMkLst>
          <pc:docMk/>
          <pc:sldMk cId="1521196729" sldId="265"/>
        </pc:sldMkLst>
        <pc:spChg chg="del mod ord">
          <ac:chgData name="Victor Duarte" userId="711f23a2fd5761e7" providerId="LiveId" clId="{20F41765-3160-4B73-9AE2-89535A6A5880}" dt="2024-04-17T03:00:46.815" v="2466" actId="700"/>
          <ac:spMkLst>
            <pc:docMk/>
            <pc:sldMk cId="1521196729" sldId="265"/>
            <ac:spMk id="2" creationId="{7480D8EF-AD75-BFB4-EA5B-4B92392AD66F}"/>
          </ac:spMkLst>
        </pc:spChg>
        <pc:spChg chg="del mod ord">
          <ac:chgData name="Victor Duarte" userId="711f23a2fd5761e7" providerId="LiveId" clId="{20F41765-3160-4B73-9AE2-89535A6A5880}" dt="2024-04-17T03:00:46.815" v="2466" actId="700"/>
          <ac:spMkLst>
            <pc:docMk/>
            <pc:sldMk cId="1521196729" sldId="265"/>
            <ac:spMk id="3" creationId="{EB088994-9DDD-DC3C-2278-8363D5B84F81}"/>
          </ac:spMkLst>
        </pc:spChg>
        <pc:spChg chg="del">
          <ac:chgData name="Victor Duarte" userId="711f23a2fd5761e7" providerId="LiveId" clId="{20F41765-3160-4B73-9AE2-89535A6A5880}" dt="2024-04-17T03:00:46.815" v="2466" actId="700"/>
          <ac:spMkLst>
            <pc:docMk/>
            <pc:sldMk cId="1521196729" sldId="265"/>
            <ac:spMk id="4" creationId="{EE2DC9C1-2B6F-8FA9-21B2-EA662AA7A14D}"/>
          </ac:spMkLst>
        </pc:spChg>
        <pc:spChg chg="add mod ord">
          <ac:chgData name="Victor Duarte" userId="711f23a2fd5761e7" providerId="LiveId" clId="{20F41765-3160-4B73-9AE2-89535A6A5880}" dt="2024-04-17T15:51:39.308" v="3367"/>
          <ac:spMkLst>
            <pc:docMk/>
            <pc:sldMk cId="1521196729" sldId="265"/>
            <ac:spMk id="5" creationId="{7679BA72-6515-B4EE-CD28-8069EA9FA926}"/>
          </ac:spMkLst>
        </pc:spChg>
        <pc:spChg chg="add del mod ord">
          <ac:chgData name="Victor Duarte" userId="711f23a2fd5761e7" providerId="LiveId" clId="{20F41765-3160-4B73-9AE2-89535A6A5880}" dt="2024-04-17T03:03:18.451" v="2537" actId="6264"/>
          <ac:spMkLst>
            <pc:docMk/>
            <pc:sldMk cId="1521196729" sldId="265"/>
            <ac:spMk id="6" creationId="{8AAE6FED-0A9D-F2EC-8845-7649A141FDDC}"/>
          </ac:spMkLst>
        </pc:spChg>
        <pc:spChg chg="add del mod">
          <ac:chgData name="Victor Duarte" userId="711f23a2fd5761e7" providerId="LiveId" clId="{20F41765-3160-4B73-9AE2-89535A6A5880}" dt="2024-04-17T03:03:18.451" v="2537" actId="6264"/>
          <ac:spMkLst>
            <pc:docMk/>
            <pc:sldMk cId="1521196729" sldId="265"/>
            <ac:spMk id="7" creationId="{220EB4E1-0077-90AD-AFE1-16C117EECD88}"/>
          </ac:spMkLst>
        </pc:spChg>
        <pc:spChg chg="add mod ord">
          <ac:chgData name="Victor Duarte" userId="711f23a2fd5761e7" providerId="LiveId" clId="{20F41765-3160-4B73-9AE2-89535A6A5880}" dt="2024-04-17T15:58:04.559" v="3588" actId="20577"/>
          <ac:spMkLst>
            <pc:docMk/>
            <pc:sldMk cId="1521196729" sldId="265"/>
            <ac:spMk id="8" creationId="{18C244AD-1234-18DD-E526-6B3F4922B0D5}"/>
          </ac:spMkLst>
        </pc:spChg>
      </pc:sldChg>
      <pc:sldChg chg="addSp delSp modSp new mod chgLayout">
        <pc:chgData name="Victor Duarte" userId="711f23a2fd5761e7" providerId="LiveId" clId="{20F41765-3160-4B73-9AE2-89535A6A5880}" dt="2024-04-17T15:56:33.642" v="3572" actId="5793"/>
        <pc:sldMkLst>
          <pc:docMk/>
          <pc:sldMk cId="2637472977" sldId="266"/>
        </pc:sldMkLst>
        <pc:spChg chg="mod ord">
          <ac:chgData name="Victor Duarte" userId="711f23a2fd5761e7" providerId="LiveId" clId="{20F41765-3160-4B73-9AE2-89535A6A5880}" dt="2024-04-17T15:51:39.308" v="3367"/>
          <ac:spMkLst>
            <pc:docMk/>
            <pc:sldMk cId="2637472977" sldId="266"/>
            <ac:spMk id="2" creationId="{908657F7-F8ED-25C3-5497-5B42C8DBAA25}"/>
          </ac:spMkLst>
        </pc:spChg>
        <pc:spChg chg="del mod">
          <ac:chgData name="Victor Duarte" userId="711f23a2fd5761e7" providerId="LiveId" clId="{20F41765-3160-4B73-9AE2-89535A6A5880}" dt="2024-04-17T03:22:13.936" v="3181" actId="6264"/>
          <ac:spMkLst>
            <pc:docMk/>
            <pc:sldMk cId="2637472977" sldId="266"/>
            <ac:spMk id="3" creationId="{1DADBCA9-7EC5-3D68-3B85-961480D39592}"/>
          </ac:spMkLst>
        </pc:spChg>
        <pc:spChg chg="add del mod">
          <ac:chgData name="Victor Duarte" userId="711f23a2fd5761e7" providerId="LiveId" clId="{20F41765-3160-4B73-9AE2-89535A6A5880}" dt="2024-04-17T03:22:13.936" v="3181" actId="6264"/>
          <ac:spMkLst>
            <pc:docMk/>
            <pc:sldMk cId="2637472977" sldId="266"/>
            <ac:spMk id="4" creationId="{4EEE0D65-6F57-E151-8E28-924467B37F70}"/>
          </ac:spMkLst>
        </pc:spChg>
        <pc:spChg chg="add mod ord">
          <ac:chgData name="Victor Duarte" userId="711f23a2fd5761e7" providerId="LiveId" clId="{20F41765-3160-4B73-9AE2-89535A6A5880}" dt="2024-04-17T15:56:33.642" v="3572" actId="5793"/>
          <ac:spMkLst>
            <pc:docMk/>
            <pc:sldMk cId="2637472977" sldId="266"/>
            <ac:spMk id="5" creationId="{66FAC31E-6FCC-03A1-EC27-22578B25794F}"/>
          </ac:spMkLst>
        </pc:spChg>
      </pc:sldChg>
      <pc:sldChg chg="modSp new mod">
        <pc:chgData name="Victor Duarte" userId="711f23a2fd5761e7" providerId="LiveId" clId="{20F41765-3160-4B73-9AE2-89535A6A5880}" dt="2024-04-17T16:44:17.467" v="3625" actId="20577"/>
        <pc:sldMkLst>
          <pc:docMk/>
          <pc:sldMk cId="2109076496" sldId="267"/>
        </pc:sldMkLst>
        <pc:spChg chg="mod">
          <ac:chgData name="Victor Duarte" userId="711f23a2fd5761e7" providerId="LiveId" clId="{20F41765-3160-4B73-9AE2-89535A6A5880}" dt="2024-04-17T15:51:39.308" v="3367"/>
          <ac:spMkLst>
            <pc:docMk/>
            <pc:sldMk cId="2109076496" sldId="267"/>
            <ac:spMk id="2" creationId="{F5739DB5-7417-39F4-A6A2-93C0E4777D15}"/>
          </ac:spMkLst>
        </pc:spChg>
        <pc:spChg chg="mod">
          <ac:chgData name="Victor Duarte" userId="711f23a2fd5761e7" providerId="LiveId" clId="{20F41765-3160-4B73-9AE2-89535A6A5880}" dt="2024-04-17T16:44:17.467" v="3625" actId="20577"/>
          <ac:spMkLst>
            <pc:docMk/>
            <pc:sldMk cId="2109076496" sldId="267"/>
            <ac:spMk id="3" creationId="{FAA41863-2068-4273-0089-17457BF565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A7DCBEC-9F6B-4194-B9F8-1DF77F195078}" type="datetimeFigureOut">
              <a:rPr lang="en-US" smtClean="0"/>
              <a:t>4/17/2024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958B25A-C281-497D-B86C-54CD3D74418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8272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CBEC-9F6B-4194-B9F8-1DF77F1950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1900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CBEC-9F6B-4194-B9F8-1DF77F1950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396494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CBEC-9F6B-4194-B9F8-1DF77F1950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369696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DCBEC-9F6B-4194-B9F8-1DF77F1950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B25A-C281-497D-B86C-54CD3D74418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765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DCBEC-9F6B-4194-B9F8-1DF77F1950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173257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DCBEC-9F6B-4194-B9F8-1DF77F195078}"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119799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DCBEC-9F6B-4194-B9F8-1DF77F195078}"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23647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DCBEC-9F6B-4194-B9F8-1DF77F195078}"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340394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DCBEC-9F6B-4194-B9F8-1DF77F1950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372665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DCBEC-9F6B-4194-B9F8-1DF77F1950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B25A-C281-497D-B86C-54CD3D744183}" type="slidenum">
              <a:rPr lang="en-US" smtClean="0"/>
              <a:t>‹#›</a:t>
            </a:fld>
            <a:endParaRPr lang="en-US"/>
          </a:p>
        </p:txBody>
      </p:sp>
    </p:spTree>
    <p:extLst>
      <p:ext uri="{BB962C8B-B14F-4D97-AF65-F5344CB8AC3E}">
        <p14:creationId xmlns:p14="http://schemas.microsoft.com/office/powerpoint/2010/main" val="283141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A7DCBEC-9F6B-4194-B9F8-1DF77F195078}" type="datetimeFigureOut">
              <a:rPr lang="en-US" smtClean="0"/>
              <a:t>4/17/2024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958B25A-C281-497D-B86C-54CD3D744183}" type="slidenum">
              <a:rPr lang="en-US" smtClean="0"/>
              <a:t>‹#›</a:t>
            </a:fld>
            <a:endParaRPr lang="en-US"/>
          </a:p>
        </p:txBody>
      </p:sp>
    </p:spTree>
    <p:extLst>
      <p:ext uri="{BB962C8B-B14F-4D97-AF65-F5344CB8AC3E}">
        <p14:creationId xmlns:p14="http://schemas.microsoft.com/office/powerpoint/2010/main" val="35810818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nit-To-Win/spin-me-round.git" TargetMode="External"/><Relationship Id="rId2" Type="http://schemas.openxmlformats.org/officeDocument/2006/relationships/hyperlink" Target="https://spin-me-round.onrend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E80A-6BF9-BC8A-76B8-FDF583578F69}"/>
              </a:ext>
            </a:extLst>
          </p:cNvPr>
          <p:cNvSpPr>
            <a:spLocks noGrp="1"/>
          </p:cNvSpPr>
          <p:nvPr>
            <p:ph type="ctrTitle"/>
          </p:nvPr>
        </p:nvSpPr>
        <p:spPr/>
        <p:txBody>
          <a:bodyPr/>
          <a:lstStyle/>
          <a:p>
            <a:r>
              <a:rPr lang="en-US" dirty="0"/>
              <a:t>Spin Me ‘Round</a:t>
            </a:r>
          </a:p>
        </p:txBody>
      </p:sp>
      <p:sp>
        <p:nvSpPr>
          <p:cNvPr id="3" name="Subtitle 2">
            <a:extLst>
              <a:ext uri="{FF2B5EF4-FFF2-40B4-BE49-F238E27FC236}">
                <a16:creationId xmlns:a16="http://schemas.microsoft.com/office/drawing/2014/main" id="{B3920590-FE23-DD19-8983-116EDF9A5D26}"/>
              </a:ext>
            </a:extLst>
          </p:cNvPr>
          <p:cNvSpPr>
            <a:spLocks noGrp="1"/>
          </p:cNvSpPr>
          <p:nvPr>
            <p:ph type="subTitle" idx="1"/>
          </p:nvPr>
        </p:nvSpPr>
        <p:spPr/>
        <p:txBody>
          <a:bodyPr/>
          <a:lstStyle/>
          <a:p>
            <a:r>
              <a:rPr lang="en-US" dirty="0"/>
              <a:t>Project 2</a:t>
            </a:r>
          </a:p>
          <a:p>
            <a:r>
              <a:rPr lang="en-US" dirty="0"/>
              <a:t>Init-to-win</a:t>
            </a:r>
          </a:p>
        </p:txBody>
      </p:sp>
    </p:spTree>
    <p:extLst>
      <p:ext uri="{BB962C8B-B14F-4D97-AF65-F5344CB8AC3E}">
        <p14:creationId xmlns:p14="http://schemas.microsoft.com/office/powerpoint/2010/main" val="18835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E29F9-F674-9044-D400-1DF83290FD36}"/>
              </a:ext>
            </a:extLst>
          </p:cNvPr>
          <p:cNvSpPr>
            <a:spLocks noGrp="1"/>
          </p:cNvSpPr>
          <p:nvPr>
            <p:ph type="title"/>
          </p:nvPr>
        </p:nvSpPr>
        <p:spPr>
          <a:xfrm>
            <a:off x="662118" y="2263915"/>
            <a:ext cx="9404723" cy="1400530"/>
          </a:xfrm>
        </p:spPr>
        <p:txBody>
          <a:bodyPr/>
          <a:lstStyle/>
          <a:p>
            <a:pPr algn="ctr"/>
            <a:r>
              <a:rPr lang="en-US" dirty="0"/>
              <a:t>Demo</a:t>
            </a:r>
          </a:p>
        </p:txBody>
      </p:sp>
    </p:spTree>
    <p:extLst>
      <p:ext uri="{BB962C8B-B14F-4D97-AF65-F5344CB8AC3E}">
        <p14:creationId xmlns:p14="http://schemas.microsoft.com/office/powerpoint/2010/main" val="71041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F721-7DB4-B1E8-EDE7-1D824F57A013}"/>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8C78AA51-54D6-6986-1CAD-046D4A08EF2F}"/>
              </a:ext>
            </a:extLst>
          </p:cNvPr>
          <p:cNvSpPr>
            <a:spLocks noGrp="1"/>
          </p:cNvSpPr>
          <p:nvPr>
            <p:ph idx="1"/>
          </p:nvPr>
        </p:nvSpPr>
        <p:spPr/>
        <p:txBody>
          <a:bodyPr/>
          <a:lstStyle/>
          <a:p>
            <a:endParaRPr lang="en-US" dirty="0"/>
          </a:p>
          <a:p>
            <a:r>
              <a:rPr lang="en-US" dirty="0"/>
              <a:t>Expansion of the database to include a greater selection of albums, artists, and songs</a:t>
            </a:r>
          </a:p>
          <a:p>
            <a:endParaRPr lang="en-US" dirty="0"/>
          </a:p>
          <a:p>
            <a:r>
              <a:rPr lang="en-US" dirty="0"/>
              <a:t>Adding a means for the user to listen to items on his/her collection list</a:t>
            </a:r>
          </a:p>
          <a:p>
            <a:endParaRPr lang="en-US" dirty="0"/>
          </a:p>
          <a:p>
            <a:pPr marL="0" indent="0">
              <a:buNone/>
            </a:pPr>
            <a:endParaRPr lang="en-US" dirty="0"/>
          </a:p>
        </p:txBody>
      </p:sp>
    </p:spTree>
    <p:extLst>
      <p:ext uri="{BB962C8B-B14F-4D97-AF65-F5344CB8AC3E}">
        <p14:creationId xmlns:p14="http://schemas.microsoft.com/office/powerpoint/2010/main" val="175131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2BEC-A764-CED1-9340-1BCFB89E7F4A}"/>
              </a:ext>
            </a:extLst>
          </p:cNvPr>
          <p:cNvSpPr>
            <a:spLocks noGrp="1"/>
          </p:cNvSpPr>
          <p:nvPr>
            <p:ph type="title"/>
          </p:nvPr>
        </p:nvSpPr>
        <p:spPr>
          <a:xfrm>
            <a:off x="1261872" y="365760"/>
            <a:ext cx="9692640" cy="1325562"/>
          </a:xfrm>
        </p:spPr>
        <p:txBody>
          <a:bodyPr/>
          <a:lstStyle/>
          <a:p>
            <a:r>
              <a:rPr lang="en-US" dirty="0"/>
              <a:t>Links</a:t>
            </a:r>
          </a:p>
        </p:txBody>
      </p:sp>
      <p:sp>
        <p:nvSpPr>
          <p:cNvPr id="3" name="Content Placeholder 2">
            <a:extLst>
              <a:ext uri="{FF2B5EF4-FFF2-40B4-BE49-F238E27FC236}">
                <a16:creationId xmlns:a16="http://schemas.microsoft.com/office/drawing/2014/main" id="{76EF5048-397D-C110-206B-76681D2CFEC1}"/>
              </a:ext>
            </a:extLst>
          </p:cNvPr>
          <p:cNvSpPr>
            <a:spLocks noGrp="1"/>
          </p:cNvSpPr>
          <p:nvPr>
            <p:ph idx="1"/>
          </p:nvPr>
        </p:nvSpPr>
        <p:spPr>
          <a:xfrm>
            <a:off x="1261872" y="1828800"/>
            <a:ext cx="8595360" cy="4351337"/>
          </a:xfrm>
        </p:spPr>
        <p:txBody>
          <a:bodyPr/>
          <a:lstStyle/>
          <a:p>
            <a:endParaRPr lang="en-US" dirty="0"/>
          </a:p>
          <a:p>
            <a:r>
              <a:rPr lang="en-US" dirty="0"/>
              <a:t>Deployed link</a:t>
            </a:r>
          </a:p>
          <a:p>
            <a:pPr lvl="1"/>
            <a:r>
              <a:rPr lang="en-US" dirty="0">
                <a:hlinkClick r:id="rId2"/>
              </a:rPr>
              <a:t>https://spin-me-round.onrender.com/</a:t>
            </a:r>
            <a:r>
              <a:rPr lang="en-US" dirty="0"/>
              <a:t> </a:t>
            </a:r>
          </a:p>
          <a:p>
            <a:r>
              <a:rPr lang="en-US" dirty="0"/>
              <a:t>GitHub repo</a:t>
            </a:r>
          </a:p>
          <a:p>
            <a:pPr lvl="1"/>
            <a:r>
              <a:rPr lang="en-US" dirty="0">
                <a:hlinkClick r:id="rId3"/>
              </a:rPr>
              <a:t>https://github.com/Init-To-Win/spin-me-round.git</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72767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3B1D-636F-8067-A1BF-A6741CB84E81}"/>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053EC468-8018-7F8A-836B-A86B4605C4DB}"/>
              </a:ext>
            </a:extLst>
          </p:cNvPr>
          <p:cNvSpPr>
            <a:spLocks noGrp="1"/>
          </p:cNvSpPr>
          <p:nvPr>
            <p:ph idx="1"/>
          </p:nvPr>
        </p:nvSpPr>
        <p:spPr/>
        <p:txBody>
          <a:bodyPr/>
          <a:lstStyle/>
          <a:p>
            <a:endParaRPr lang="en-US" dirty="0"/>
          </a:p>
          <a:p>
            <a:r>
              <a:rPr lang="en-US" dirty="0"/>
              <a:t>Greetings! We are the Init-to-Win web developers. We are recent graduates of the Denver University Coding Bootcamp where we have expertise in designing and creating complex websites through the use of various coding tools. We are able to build practically any form of site to fit your needs. We are offering our services to those who are searching for top-notch coders with powerful skills and unsurpassed quality outcomes.</a:t>
            </a:r>
          </a:p>
        </p:txBody>
      </p:sp>
    </p:spTree>
    <p:extLst>
      <p:ext uri="{BB962C8B-B14F-4D97-AF65-F5344CB8AC3E}">
        <p14:creationId xmlns:p14="http://schemas.microsoft.com/office/powerpoint/2010/main" val="35342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D54C-FD63-005A-E0A9-1184DBECED6B}"/>
              </a:ext>
            </a:extLst>
          </p:cNvPr>
          <p:cNvSpPr>
            <a:spLocks noGrp="1"/>
          </p:cNvSpPr>
          <p:nvPr>
            <p:ph type="title"/>
          </p:nvPr>
        </p:nvSpPr>
        <p:spPr/>
        <p:txBody>
          <a:bodyPr/>
          <a:lstStyle/>
          <a:p>
            <a:r>
              <a:rPr lang="en-US" dirty="0"/>
              <a:t>Concept: Description</a:t>
            </a:r>
          </a:p>
        </p:txBody>
      </p:sp>
      <p:sp>
        <p:nvSpPr>
          <p:cNvPr id="3" name="Content Placeholder 2">
            <a:extLst>
              <a:ext uri="{FF2B5EF4-FFF2-40B4-BE49-F238E27FC236}">
                <a16:creationId xmlns:a16="http://schemas.microsoft.com/office/drawing/2014/main" id="{1959AB3D-7E5E-8EB9-021F-2E7596B90676}"/>
              </a:ext>
            </a:extLst>
          </p:cNvPr>
          <p:cNvSpPr>
            <a:spLocks noGrp="1"/>
          </p:cNvSpPr>
          <p:nvPr>
            <p:ph idx="1"/>
          </p:nvPr>
        </p:nvSpPr>
        <p:spPr/>
        <p:txBody>
          <a:bodyPr/>
          <a:lstStyle/>
          <a:p>
            <a:endParaRPr lang="en-US" dirty="0"/>
          </a:p>
          <a:p>
            <a:r>
              <a:rPr lang="en-US" dirty="0"/>
              <a:t>This was a full-stack project that was built in order to provide a marketplace for a user to explore albums, artists, and songs, and create a personalized collection of music.</a:t>
            </a:r>
          </a:p>
          <a:p>
            <a:endParaRPr lang="en-US" dirty="0"/>
          </a:p>
          <a:p>
            <a:r>
              <a:rPr lang="en-US" dirty="0"/>
              <a:t>To accomplish creation of a responsive and interactive webpage, use of several different languages, libraries, and database tools were implemented.</a:t>
            </a:r>
          </a:p>
        </p:txBody>
      </p:sp>
    </p:spTree>
    <p:extLst>
      <p:ext uri="{BB962C8B-B14F-4D97-AF65-F5344CB8AC3E}">
        <p14:creationId xmlns:p14="http://schemas.microsoft.com/office/powerpoint/2010/main" val="138776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8D95-445C-CBB4-0BB7-40232FBB5D47}"/>
              </a:ext>
            </a:extLst>
          </p:cNvPr>
          <p:cNvSpPr>
            <a:spLocks noGrp="1"/>
          </p:cNvSpPr>
          <p:nvPr>
            <p:ph type="title"/>
          </p:nvPr>
        </p:nvSpPr>
        <p:spPr/>
        <p:txBody>
          <a:bodyPr/>
          <a:lstStyle/>
          <a:p>
            <a:r>
              <a:rPr lang="en-US" dirty="0"/>
              <a:t>Concept: Motivation</a:t>
            </a:r>
          </a:p>
        </p:txBody>
      </p:sp>
      <p:sp>
        <p:nvSpPr>
          <p:cNvPr id="3" name="Content Placeholder 2">
            <a:extLst>
              <a:ext uri="{FF2B5EF4-FFF2-40B4-BE49-F238E27FC236}">
                <a16:creationId xmlns:a16="http://schemas.microsoft.com/office/drawing/2014/main" id="{0B0DAAC9-6EE7-A526-D152-3CC0D2D90853}"/>
              </a:ext>
            </a:extLst>
          </p:cNvPr>
          <p:cNvSpPr>
            <a:spLocks noGrp="1"/>
          </p:cNvSpPr>
          <p:nvPr>
            <p:ph idx="1"/>
          </p:nvPr>
        </p:nvSpPr>
        <p:spPr/>
        <p:txBody>
          <a:bodyPr/>
          <a:lstStyle/>
          <a:p>
            <a:endParaRPr lang="en-US" dirty="0"/>
          </a:p>
          <a:p>
            <a:r>
              <a:rPr lang="en-US" dirty="0"/>
              <a:t>The motivation for development was to create a product that would fulfill the needs of a music lover.</a:t>
            </a:r>
          </a:p>
          <a:p>
            <a:endParaRPr lang="en-US" dirty="0"/>
          </a:p>
          <a:p>
            <a:r>
              <a:rPr lang="en-US" dirty="0"/>
              <a:t>A user is able to utilize the design of the website to search favorite albums, artists, and songs, and use them to create a personalized music collection.</a:t>
            </a:r>
          </a:p>
        </p:txBody>
      </p:sp>
    </p:spTree>
    <p:extLst>
      <p:ext uri="{BB962C8B-B14F-4D97-AF65-F5344CB8AC3E}">
        <p14:creationId xmlns:p14="http://schemas.microsoft.com/office/powerpoint/2010/main" val="35602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CAA3-3655-3410-9899-252552811D51}"/>
              </a:ext>
            </a:extLst>
          </p:cNvPr>
          <p:cNvSpPr>
            <a:spLocks noGrp="1"/>
          </p:cNvSpPr>
          <p:nvPr>
            <p:ph type="title"/>
          </p:nvPr>
        </p:nvSpPr>
        <p:spPr/>
        <p:txBody>
          <a:bodyPr/>
          <a:lstStyle/>
          <a:p>
            <a:r>
              <a:rPr lang="en-US" dirty="0"/>
              <a:t>Concept: User Story</a:t>
            </a:r>
          </a:p>
        </p:txBody>
      </p:sp>
      <p:sp>
        <p:nvSpPr>
          <p:cNvPr id="3" name="Content Placeholder 2">
            <a:extLst>
              <a:ext uri="{FF2B5EF4-FFF2-40B4-BE49-F238E27FC236}">
                <a16:creationId xmlns:a16="http://schemas.microsoft.com/office/drawing/2014/main" id="{BEB3086F-D098-59C5-F063-5D59D3D43392}"/>
              </a:ext>
            </a:extLst>
          </p:cNvPr>
          <p:cNvSpPr>
            <a:spLocks noGrp="1"/>
          </p:cNvSpPr>
          <p:nvPr>
            <p:ph idx="1"/>
          </p:nvPr>
        </p:nvSpPr>
        <p:spPr/>
        <p:txBody>
          <a:bodyPr/>
          <a:lstStyle/>
          <a:p>
            <a:endParaRPr lang="en-US" dirty="0"/>
          </a:p>
          <a:p>
            <a:r>
              <a:rPr lang="en-US" dirty="0"/>
              <a:t>Per the project 2 information on Bootcamp Spot, the user story will depend upon what type of project is created.</a:t>
            </a:r>
          </a:p>
          <a:p>
            <a:endParaRPr lang="en-US" dirty="0"/>
          </a:p>
          <a:p>
            <a:r>
              <a:rPr lang="en-US" dirty="0"/>
              <a:t>User story: I want a webpage where my clients will be able to browse through music according to album, artist, and song. The user should be able to perform a search for each. I want the user to be able to easily navigate through the various webpages via a menu. I want the user to be able to create his/her own collection of music that is stored in a database. The user must login to the website to access the collection. All data should be securely stored.</a:t>
            </a:r>
          </a:p>
        </p:txBody>
      </p:sp>
    </p:spTree>
    <p:extLst>
      <p:ext uri="{BB962C8B-B14F-4D97-AF65-F5344CB8AC3E}">
        <p14:creationId xmlns:p14="http://schemas.microsoft.com/office/powerpoint/2010/main" val="396218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5752-FBD8-08BC-2544-52BD9E733FC7}"/>
              </a:ext>
            </a:extLst>
          </p:cNvPr>
          <p:cNvSpPr>
            <a:spLocks noGrp="1"/>
          </p:cNvSpPr>
          <p:nvPr>
            <p:ph type="title"/>
          </p:nvPr>
        </p:nvSpPr>
        <p:spPr/>
        <p:txBody>
          <a:bodyPr/>
          <a:lstStyle/>
          <a:p>
            <a:r>
              <a:rPr lang="en-US" dirty="0"/>
              <a:t>Process: Technologies Used</a:t>
            </a:r>
          </a:p>
        </p:txBody>
      </p:sp>
      <p:sp>
        <p:nvSpPr>
          <p:cNvPr id="3" name="Content Placeholder 2">
            <a:extLst>
              <a:ext uri="{FF2B5EF4-FFF2-40B4-BE49-F238E27FC236}">
                <a16:creationId xmlns:a16="http://schemas.microsoft.com/office/drawing/2014/main" id="{DB87DFA8-A8BC-6F83-91B8-9765A962588B}"/>
              </a:ext>
            </a:extLst>
          </p:cNvPr>
          <p:cNvSpPr>
            <a:spLocks noGrp="1"/>
          </p:cNvSpPr>
          <p:nvPr>
            <p:ph sz="half" idx="1"/>
          </p:nvPr>
        </p:nvSpPr>
        <p:spPr/>
        <p:txBody>
          <a:bodyPr>
            <a:normAutofit/>
          </a:bodyPr>
          <a:lstStyle/>
          <a:p>
            <a:endParaRPr lang="en-US" dirty="0"/>
          </a:p>
          <a:p>
            <a:r>
              <a:rPr lang="en-US" dirty="0"/>
              <a:t>HTML</a:t>
            </a:r>
          </a:p>
          <a:p>
            <a:r>
              <a:rPr lang="en-US" dirty="0"/>
              <a:t>CSS</a:t>
            </a:r>
          </a:p>
          <a:p>
            <a:r>
              <a:rPr lang="en-US" dirty="0" err="1"/>
              <a:t>Javascript</a:t>
            </a:r>
            <a:endParaRPr lang="en-US" dirty="0"/>
          </a:p>
          <a:p>
            <a:r>
              <a:rPr lang="en-US" dirty="0"/>
              <a:t>Node.js</a:t>
            </a:r>
          </a:p>
          <a:p>
            <a:r>
              <a:rPr lang="en-US" dirty="0"/>
              <a:t>Express.js</a:t>
            </a:r>
          </a:p>
          <a:p>
            <a:endParaRPr lang="en-US" dirty="0"/>
          </a:p>
        </p:txBody>
      </p:sp>
      <p:sp>
        <p:nvSpPr>
          <p:cNvPr id="4" name="Content Placeholder 3">
            <a:extLst>
              <a:ext uri="{FF2B5EF4-FFF2-40B4-BE49-F238E27FC236}">
                <a16:creationId xmlns:a16="http://schemas.microsoft.com/office/drawing/2014/main" id="{2FFBADDF-2A22-3025-A02E-EEC401528DF2}"/>
              </a:ext>
            </a:extLst>
          </p:cNvPr>
          <p:cNvSpPr>
            <a:spLocks noGrp="1"/>
          </p:cNvSpPr>
          <p:nvPr>
            <p:ph sz="half" idx="2"/>
          </p:nvPr>
        </p:nvSpPr>
        <p:spPr/>
        <p:txBody>
          <a:bodyPr/>
          <a:lstStyle/>
          <a:p>
            <a:endParaRPr lang="en-US" dirty="0"/>
          </a:p>
          <a:p>
            <a:r>
              <a:rPr lang="en-US" dirty="0"/>
              <a:t>PostgreSQL</a:t>
            </a:r>
          </a:p>
          <a:p>
            <a:r>
              <a:rPr lang="en-US" dirty="0" err="1"/>
              <a:t>Sequelize</a:t>
            </a:r>
            <a:endParaRPr lang="en-US" dirty="0"/>
          </a:p>
          <a:p>
            <a:r>
              <a:rPr lang="en-US" dirty="0"/>
              <a:t>Server-side API’s</a:t>
            </a:r>
          </a:p>
          <a:p>
            <a:r>
              <a:rPr lang="en-US" dirty="0"/>
              <a:t>Databases</a:t>
            </a:r>
          </a:p>
          <a:p>
            <a:r>
              <a:rPr lang="en-US" dirty="0" err="1"/>
              <a:t>Github</a:t>
            </a:r>
            <a:endParaRPr lang="en-US" dirty="0"/>
          </a:p>
          <a:p>
            <a:endParaRPr lang="en-US" dirty="0"/>
          </a:p>
        </p:txBody>
      </p:sp>
    </p:spTree>
    <p:extLst>
      <p:ext uri="{BB962C8B-B14F-4D97-AF65-F5344CB8AC3E}">
        <p14:creationId xmlns:p14="http://schemas.microsoft.com/office/powerpoint/2010/main" val="18855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79BA72-6515-B4EE-CD28-8069EA9FA926}"/>
              </a:ext>
            </a:extLst>
          </p:cNvPr>
          <p:cNvSpPr>
            <a:spLocks noGrp="1"/>
          </p:cNvSpPr>
          <p:nvPr>
            <p:ph type="title"/>
          </p:nvPr>
        </p:nvSpPr>
        <p:spPr/>
        <p:txBody>
          <a:bodyPr/>
          <a:lstStyle/>
          <a:p>
            <a:r>
              <a:rPr lang="en-US" dirty="0"/>
              <a:t>Process: Breakdown of Tasks/Roles</a:t>
            </a:r>
          </a:p>
        </p:txBody>
      </p:sp>
      <p:sp>
        <p:nvSpPr>
          <p:cNvPr id="8" name="Content Placeholder 7">
            <a:extLst>
              <a:ext uri="{FF2B5EF4-FFF2-40B4-BE49-F238E27FC236}">
                <a16:creationId xmlns:a16="http://schemas.microsoft.com/office/drawing/2014/main" id="{18C244AD-1234-18DD-E526-6B3F4922B0D5}"/>
              </a:ext>
            </a:extLst>
          </p:cNvPr>
          <p:cNvSpPr>
            <a:spLocks noGrp="1"/>
          </p:cNvSpPr>
          <p:nvPr>
            <p:ph idx="1"/>
          </p:nvPr>
        </p:nvSpPr>
        <p:spPr/>
        <p:txBody>
          <a:bodyPr>
            <a:normAutofit/>
          </a:bodyPr>
          <a:lstStyle/>
          <a:p>
            <a:endParaRPr lang="en-US" dirty="0"/>
          </a:p>
          <a:p>
            <a:r>
              <a:rPr lang="en-US" dirty="0"/>
              <a:t>Front-end team</a:t>
            </a:r>
          </a:p>
          <a:p>
            <a:pPr lvl="1"/>
            <a:r>
              <a:rPr lang="en-US" dirty="0"/>
              <a:t>Melissa and Victor</a:t>
            </a:r>
          </a:p>
          <a:p>
            <a:pPr lvl="2"/>
            <a:r>
              <a:rPr lang="en-US" dirty="0"/>
              <a:t>HTML, CSS, Handlebars, Bootstrap</a:t>
            </a:r>
          </a:p>
          <a:p>
            <a:pPr lvl="2"/>
            <a:r>
              <a:rPr lang="en-US" dirty="0"/>
              <a:t>Album and artist art</a:t>
            </a:r>
          </a:p>
          <a:p>
            <a:pPr lvl="1"/>
            <a:endParaRPr lang="en-US" dirty="0"/>
          </a:p>
          <a:p>
            <a:r>
              <a:rPr lang="en-US" dirty="0"/>
              <a:t>Back-end team</a:t>
            </a:r>
          </a:p>
          <a:p>
            <a:pPr lvl="1"/>
            <a:r>
              <a:rPr lang="en-US" dirty="0"/>
              <a:t>Tyler and Anthony</a:t>
            </a:r>
          </a:p>
          <a:p>
            <a:pPr lvl="2"/>
            <a:r>
              <a:rPr lang="en-US" dirty="0" err="1"/>
              <a:t>Javascript</a:t>
            </a:r>
            <a:r>
              <a:rPr lang="en-US" dirty="0"/>
              <a:t>, databases, API’s</a:t>
            </a:r>
          </a:p>
        </p:txBody>
      </p:sp>
    </p:spTree>
    <p:extLst>
      <p:ext uri="{BB962C8B-B14F-4D97-AF65-F5344CB8AC3E}">
        <p14:creationId xmlns:p14="http://schemas.microsoft.com/office/powerpoint/2010/main" val="152119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57F7-F8ED-25C3-5497-5B42C8DBAA25}"/>
              </a:ext>
            </a:extLst>
          </p:cNvPr>
          <p:cNvSpPr>
            <a:spLocks noGrp="1"/>
          </p:cNvSpPr>
          <p:nvPr>
            <p:ph type="title"/>
          </p:nvPr>
        </p:nvSpPr>
        <p:spPr/>
        <p:txBody>
          <a:bodyPr/>
          <a:lstStyle/>
          <a:p>
            <a:r>
              <a:rPr lang="en-US" dirty="0"/>
              <a:t>Process: Challenges</a:t>
            </a:r>
          </a:p>
        </p:txBody>
      </p:sp>
      <p:sp>
        <p:nvSpPr>
          <p:cNvPr id="5" name="Content Placeholder 4">
            <a:extLst>
              <a:ext uri="{FF2B5EF4-FFF2-40B4-BE49-F238E27FC236}">
                <a16:creationId xmlns:a16="http://schemas.microsoft.com/office/drawing/2014/main" id="{66FAC31E-6FCC-03A1-EC27-22578B25794F}"/>
              </a:ext>
            </a:extLst>
          </p:cNvPr>
          <p:cNvSpPr>
            <a:spLocks noGrp="1"/>
          </p:cNvSpPr>
          <p:nvPr>
            <p:ph idx="1"/>
          </p:nvPr>
        </p:nvSpPr>
        <p:spPr/>
        <p:txBody>
          <a:bodyPr/>
          <a:lstStyle/>
          <a:p>
            <a:r>
              <a:rPr lang="en-US" dirty="0"/>
              <a:t>Coordination of front and back end (integration of our teams)</a:t>
            </a:r>
          </a:p>
          <a:p>
            <a:r>
              <a:rPr lang="en-US" dirty="0"/>
              <a:t>Larger project</a:t>
            </a:r>
          </a:p>
          <a:p>
            <a:r>
              <a:rPr lang="en-US" dirty="0"/>
              <a:t>Learning Handlebars and working with Bootstrap</a:t>
            </a:r>
          </a:p>
          <a:p>
            <a:r>
              <a:rPr lang="en-US" dirty="0"/>
              <a:t>Scaling project to achievable amount</a:t>
            </a:r>
          </a:p>
          <a:p>
            <a:pPr marL="0" indent="0">
              <a:buNone/>
            </a:pPr>
            <a:endParaRPr lang="en-US" dirty="0"/>
          </a:p>
        </p:txBody>
      </p:sp>
    </p:spTree>
    <p:extLst>
      <p:ext uri="{BB962C8B-B14F-4D97-AF65-F5344CB8AC3E}">
        <p14:creationId xmlns:p14="http://schemas.microsoft.com/office/powerpoint/2010/main" val="263747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9DB5-7417-39F4-A6A2-93C0E4777D15}"/>
              </a:ext>
            </a:extLst>
          </p:cNvPr>
          <p:cNvSpPr>
            <a:spLocks noGrp="1"/>
          </p:cNvSpPr>
          <p:nvPr>
            <p:ph type="title"/>
          </p:nvPr>
        </p:nvSpPr>
        <p:spPr/>
        <p:txBody>
          <a:bodyPr/>
          <a:lstStyle/>
          <a:p>
            <a:r>
              <a:rPr lang="en-US" dirty="0"/>
              <a:t>Process: Successes</a:t>
            </a:r>
          </a:p>
        </p:txBody>
      </p:sp>
      <p:sp>
        <p:nvSpPr>
          <p:cNvPr id="3" name="Content Placeholder 2">
            <a:extLst>
              <a:ext uri="{FF2B5EF4-FFF2-40B4-BE49-F238E27FC236}">
                <a16:creationId xmlns:a16="http://schemas.microsoft.com/office/drawing/2014/main" id="{FAA41863-2068-4273-0089-17457BF565B1}"/>
              </a:ext>
            </a:extLst>
          </p:cNvPr>
          <p:cNvSpPr>
            <a:spLocks noGrp="1"/>
          </p:cNvSpPr>
          <p:nvPr>
            <p:ph idx="1"/>
          </p:nvPr>
        </p:nvSpPr>
        <p:spPr/>
        <p:txBody>
          <a:bodyPr/>
          <a:lstStyle/>
          <a:p>
            <a:r>
              <a:rPr lang="en-US" dirty="0"/>
              <a:t>Good collaboration amongst group members</a:t>
            </a:r>
          </a:p>
          <a:p>
            <a:r>
              <a:rPr lang="en-US" dirty="0"/>
              <a:t>Good organization between front and back-end</a:t>
            </a:r>
          </a:p>
          <a:p>
            <a:r>
              <a:rPr lang="en-US" dirty="0"/>
              <a:t>Project is functional</a:t>
            </a:r>
          </a:p>
          <a:p>
            <a:endParaRPr lang="en-US" dirty="0"/>
          </a:p>
          <a:p>
            <a:endParaRPr lang="en-US" dirty="0"/>
          </a:p>
        </p:txBody>
      </p:sp>
    </p:spTree>
    <p:extLst>
      <p:ext uri="{BB962C8B-B14F-4D97-AF65-F5344CB8AC3E}">
        <p14:creationId xmlns:p14="http://schemas.microsoft.com/office/powerpoint/2010/main" val="21090764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204</TotalTime>
  <Words>478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Spin Me ‘Round</vt:lpstr>
      <vt:lpstr>Elevator Pitch</vt:lpstr>
      <vt:lpstr>Concept: Description</vt:lpstr>
      <vt:lpstr>Concept: Motivation</vt:lpstr>
      <vt:lpstr>Concept: User Story</vt:lpstr>
      <vt:lpstr>Process: Technologies Used</vt:lpstr>
      <vt:lpstr>Process: Breakdown of Tasks/Roles</vt:lpstr>
      <vt:lpstr>Process: Challenges</vt:lpstr>
      <vt:lpstr>Process: Successes</vt:lpstr>
      <vt:lpstr>Demo</vt:lpstr>
      <vt:lpstr>Directions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 Me ‘Round</dc:title>
  <dc:creator>Victor Duarte</dc:creator>
  <cp:lastModifiedBy>Victor Duarte</cp:lastModifiedBy>
  <cp:revision>1</cp:revision>
  <dcterms:created xsi:type="dcterms:W3CDTF">2024-04-16T20:31:01Z</dcterms:created>
  <dcterms:modified xsi:type="dcterms:W3CDTF">2024-04-17T20:21:38Z</dcterms:modified>
</cp:coreProperties>
</file>