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c5287adf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c5287adf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c5287adf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c5287adf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c5287adf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c5287adf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c5287adf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c5287adf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Kamé-Kunhru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 Commerce/catálogo de produtos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projeto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projeto visa a disponibilização de um site que tem como objetivo a divulgação e/ou a disponibilização de produtos manufaturados da aldeia para o público em geral.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 momento, o site possui um formato mais voltado à divulgação.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Experiência de desenvolvimento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96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Um dos pontos a serem citados é a exposição dos integrantes à novas tecnologias, trazendo aprendizado e experiência dentro das mesmas.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alocação dos integrantes foi feita com base em conhecimentos prévios e disponibilidade, separando em dois grupos menores, um desenvolvendo o protótipo front-end e o outro desenvolvendo os diagramas e planejando o backend.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 (Front-end)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333950" y="1480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VueJS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NuxtJS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Vuetify (biblioteca UI)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