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1F54FF2-A3C3-48E3-B6D1-2CE281C3EB48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B0CEBB9-D901-4EC9-AAE5-EF4B6F5FCB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07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FF2-A3C3-48E3-B6D1-2CE281C3EB48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EBB9-D901-4EC9-AAE5-EF4B6F5FCB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91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FF2-A3C3-48E3-B6D1-2CE281C3EB48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EBB9-D901-4EC9-AAE5-EF4B6F5FCB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386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FF2-A3C3-48E3-B6D1-2CE281C3EB48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EBB9-D901-4EC9-AAE5-EF4B6F5FCBF8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2110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FF2-A3C3-48E3-B6D1-2CE281C3EB48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EBB9-D901-4EC9-AAE5-EF4B6F5FCB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86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FF2-A3C3-48E3-B6D1-2CE281C3EB48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EBB9-D901-4EC9-AAE5-EF4B6F5FCB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965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FF2-A3C3-48E3-B6D1-2CE281C3EB48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EBB9-D901-4EC9-AAE5-EF4B6F5FCB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091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FF2-A3C3-48E3-B6D1-2CE281C3EB48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EBB9-D901-4EC9-AAE5-EF4B6F5FCB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256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FF2-A3C3-48E3-B6D1-2CE281C3EB48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EBB9-D901-4EC9-AAE5-EF4B6F5FCB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98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FF2-A3C3-48E3-B6D1-2CE281C3EB48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EBB9-D901-4EC9-AAE5-EF4B6F5FCB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FF2-A3C3-48E3-B6D1-2CE281C3EB48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EBB9-D901-4EC9-AAE5-EF4B6F5FCB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31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FF2-A3C3-48E3-B6D1-2CE281C3EB48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EBB9-D901-4EC9-AAE5-EF4B6F5FCB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90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FF2-A3C3-48E3-B6D1-2CE281C3EB48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EBB9-D901-4EC9-AAE5-EF4B6F5FCB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17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FF2-A3C3-48E3-B6D1-2CE281C3EB48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EBB9-D901-4EC9-AAE5-EF4B6F5FCB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FF2-A3C3-48E3-B6D1-2CE281C3EB48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EBB9-D901-4EC9-AAE5-EF4B6F5FCB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30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FF2-A3C3-48E3-B6D1-2CE281C3EB48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EBB9-D901-4EC9-AAE5-EF4B6F5FCB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23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FF2-A3C3-48E3-B6D1-2CE281C3EB48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EBB9-D901-4EC9-AAE5-EF4B6F5FCB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15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54FF2-A3C3-48E3-B6D1-2CE281C3EB48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CEBB9-D901-4EC9-AAE5-EF4B6F5FCB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363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DC3E81B-22BB-4E7E-9EC8-08783331C8B1}"/>
              </a:ext>
            </a:extLst>
          </p:cNvPr>
          <p:cNvSpPr txBox="1"/>
          <p:nvPr/>
        </p:nvSpPr>
        <p:spPr>
          <a:xfrm>
            <a:off x="2581012" y="1859340"/>
            <a:ext cx="7029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119146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899C1643-8CEF-484E-9217-FF0791A70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88" y="1374375"/>
            <a:ext cx="8764223" cy="469648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41B1D82E-B180-403C-B341-E2B303F3E3AC}"/>
              </a:ext>
            </a:extLst>
          </p:cNvPr>
          <p:cNvSpPr txBox="1"/>
          <p:nvPr/>
        </p:nvSpPr>
        <p:spPr>
          <a:xfrm>
            <a:off x="3088545" y="402672"/>
            <a:ext cx="601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Diagrama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11401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E73F3AD-7CD3-4CAD-A391-3743ABDDA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73" y="1262556"/>
            <a:ext cx="9689453" cy="500959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AEAF291-BA13-43F3-BF57-C2A446B3880A}"/>
              </a:ext>
            </a:extLst>
          </p:cNvPr>
          <p:cNvSpPr txBox="1"/>
          <p:nvPr/>
        </p:nvSpPr>
        <p:spPr>
          <a:xfrm>
            <a:off x="2158068" y="476788"/>
            <a:ext cx="7875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Diagrama de Atividades Seleção de Produtos</a:t>
            </a:r>
          </a:p>
        </p:txBody>
      </p:sp>
    </p:spTree>
    <p:extLst>
      <p:ext uri="{BB962C8B-B14F-4D97-AF65-F5344CB8AC3E}">
        <p14:creationId xmlns:p14="http://schemas.microsoft.com/office/powerpoint/2010/main" val="81298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6245878-77E0-4A5D-BA56-BFF8DE3D9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88" y="1295132"/>
            <a:ext cx="8208824" cy="511564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B4314AF-58B4-4B14-A4DC-AB8D2B88A635}"/>
              </a:ext>
            </a:extLst>
          </p:cNvPr>
          <p:cNvSpPr txBox="1"/>
          <p:nvPr/>
        </p:nvSpPr>
        <p:spPr>
          <a:xfrm>
            <a:off x="2497123" y="447223"/>
            <a:ext cx="7197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Diagrama de Atividades Pagamento</a:t>
            </a:r>
          </a:p>
        </p:txBody>
      </p:sp>
    </p:spTree>
    <p:extLst>
      <p:ext uri="{BB962C8B-B14F-4D97-AF65-F5344CB8AC3E}">
        <p14:creationId xmlns:p14="http://schemas.microsoft.com/office/powerpoint/2010/main" val="242644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DEAE47B-E35C-4A16-83C6-84C73DE65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08" y="1101292"/>
            <a:ext cx="7357144" cy="538436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C3026D8-D7AC-4156-AE61-125AFADD2A0A}"/>
              </a:ext>
            </a:extLst>
          </p:cNvPr>
          <p:cNvSpPr txBox="1"/>
          <p:nvPr/>
        </p:nvSpPr>
        <p:spPr>
          <a:xfrm>
            <a:off x="2417427" y="372347"/>
            <a:ext cx="73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262271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03ECBCC-667D-41A4-8C6E-775623AC7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670" y="1966600"/>
            <a:ext cx="3293916" cy="329391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D81C004-17E8-436F-945A-26F6E24D8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478" y="1861580"/>
            <a:ext cx="2984852" cy="350395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08C1CD6-70DF-41A8-AA12-9579424B60CE}"/>
              </a:ext>
            </a:extLst>
          </p:cNvPr>
          <p:cNvSpPr txBox="1"/>
          <p:nvPr/>
        </p:nvSpPr>
        <p:spPr>
          <a:xfrm>
            <a:off x="2174146" y="566147"/>
            <a:ext cx="7843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Ideia inicial para Back-</a:t>
            </a:r>
            <a:r>
              <a:rPr lang="pt-BR" sz="3200" dirty="0" err="1"/>
              <a:t>end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0677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FD1850C-72A5-4F03-BC27-253EEF33D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978693"/>
            <a:ext cx="8712200" cy="490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1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A013A75-D30D-4689-A768-E475DA17E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0" y="733425"/>
            <a:ext cx="7531100" cy="53848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2A3E6C3-9C9A-4C51-806E-E117421A2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038" y="4051300"/>
            <a:ext cx="715962" cy="7159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9D47B2-73A1-428B-93B7-134438468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1701800"/>
            <a:ext cx="768096" cy="7715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0D41773-27F6-45E3-91A6-4282EA81E50A}"/>
              </a:ext>
            </a:extLst>
          </p:cNvPr>
          <p:cNvSpPr txBox="1"/>
          <p:nvPr/>
        </p:nvSpPr>
        <p:spPr>
          <a:xfrm>
            <a:off x="7086600" y="3425825"/>
            <a:ext cx="12954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DEBUG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1440658-38A0-4EB6-8C9A-24A79F323E84}"/>
              </a:ext>
            </a:extLst>
          </p:cNvPr>
          <p:cNvSpPr txBox="1"/>
          <p:nvPr/>
        </p:nvSpPr>
        <p:spPr>
          <a:xfrm>
            <a:off x="3479800" y="1873250"/>
            <a:ext cx="82550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17D1B6D-65FE-404E-86CE-1BC407C0777C}"/>
              </a:ext>
            </a:extLst>
          </p:cNvPr>
          <p:cNvSpPr txBox="1"/>
          <p:nvPr/>
        </p:nvSpPr>
        <p:spPr>
          <a:xfrm>
            <a:off x="3197226" y="3522315"/>
            <a:ext cx="12954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854074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91</TotalTime>
  <Words>24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Tw Cen MT</vt:lpstr>
      <vt:lpstr>Circuito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Maikon Bugoni</dc:creator>
  <cp:lastModifiedBy>Maikon Bugoni</cp:lastModifiedBy>
  <cp:revision>1</cp:revision>
  <dcterms:created xsi:type="dcterms:W3CDTF">2022-12-15T18:01:23Z</dcterms:created>
  <dcterms:modified xsi:type="dcterms:W3CDTF">2022-12-15T19:32:24Z</dcterms:modified>
</cp:coreProperties>
</file>