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335" r:id="rId2"/>
    <p:sldId id="257" r:id="rId3"/>
    <p:sldId id="339" r:id="rId4"/>
    <p:sldId id="337" r:id="rId5"/>
    <p:sldId id="338" r:id="rId6"/>
    <p:sldId id="336" r:id="rId7"/>
    <p:sldId id="340" r:id="rId8"/>
    <p:sldId id="341" r:id="rId9"/>
    <p:sldId id="344" r:id="rId10"/>
    <p:sldId id="342" r:id="rId11"/>
    <p:sldId id="34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8" autoAdjust="0"/>
    <p:restoredTop sz="94580" autoAdjust="0"/>
  </p:normalViewPr>
  <p:slideViewPr>
    <p:cSldViewPr>
      <p:cViewPr varScale="1">
        <p:scale>
          <a:sx n="87" d="100"/>
          <a:sy n="87" d="100"/>
        </p:scale>
        <p:origin x="62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CA1F-1C81-47D9-8318-C3F80DCD9900}" type="datetimeFigureOut">
              <a:rPr lang="en-US" smtClean="0"/>
              <a:t>8/25/2019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CE5D-3565-44D6-8EA2-6A55D4C91A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0CE5D-3565-44D6-8EA2-6A55D4C91A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0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51435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2086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84458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4669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1645445"/>
            <a:ext cx="3868340" cy="2983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116806"/>
            <a:ext cx="3868340" cy="481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1645445"/>
            <a:ext cx="3867150" cy="2983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116806"/>
            <a:ext cx="3867150" cy="481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979"/>
            <a:ext cx="78867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6388"/>
            <a:ext cx="2949178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5"/>
            <a:ext cx="9141714" cy="5143505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8/25/2019</a:t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4767264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4767264"/>
            <a:ext cx="2457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1.png"/><Relationship Id="rId7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9.png"/><Relationship Id="rId7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0286"/>
            <a:ext cx="6858000" cy="748864"/>
          </a:xfrm>
        </p:spPr>
        <p:txBody>
          <a:bodyPr>
            <a:normAutofit/>
          </a:bodyPr>
          <a:lstStyle/>
          <a:p>
            <a:r>
              <a:rPr lang="id-ID" sz="1800" dirty="0"/>
              <a:t>Bangkit Putra Pamungkas</a:t>
            </a:r>
            <a:r>
              <a:rPr lang="en-US" sz="1800" dirty="0"/>
              <a:t>| 120010</a:t>
            </a:r>
            <a:r>
              <a:rPr lang="id-ID" sz="1800" dirty="0"/>
              <a:t>059</a:t>
            </a:r>
            <a:endParaRPr lang="en-US" sz="1800" dirty="0"/>
          </a:p>
          <a:p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181350"/>
            <a:ext cx="7620000" cy="533400"/>
          </a:xfrm>
        </p:spPr>
        <p:txBody>
          <a:bodyPr>
            <a:noAutofit/>
          </a:bodyPr>
          <a:lstStyle/>
          <a:p>
            <a:r>
              <a:rPr lang="en-US" sz="2000" b="1" dirty="0"/>
              <a:t>RANCANG BANGUN </a:t>
            </a:r>
            <a:r>
              <a:rPr lang="id-ID" sz="2000" b="1" dirty="0"/>
              <a:t>MEDIA INFORMASI BUDAYA LOKAL KABUPATEN BANYUWANGI BERBASIS ANDROID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FF92B-E377-4F1D-A310-030A00BEBB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282" y="285750"/>
            <a:ext cx="1727835" cy="215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673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LOKASI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98F51-A915-48A4-8823-12F874D2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18584"/>
            <a:ext cx="2590800" cy="4517767"/>
          </a:xfrm>
          <a:prstGeom prst="rect">
            <a:avLst/>
          </a:prstGeom>
        </p:spPr>
      </p:pic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1719D33E-EC50-4730-8DBB-CD39B2835F0B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08966450-13BC-4352-8FC0-0591FA35C9A1}"/>
              </a:ext>
            </a:extLst>
          </p:cNvPr>
          <p:cNvSpPr/>
          <p:nvPr/>
        </p:nvSpPr>
        <p:spPr>
          <a:xfrm>
            <a:off x="838200" y="3487527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lokasi</a:t>
            </a:r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9121963F-1B60-49CB-8A9C-3555A13D68A4}"/>
              </a:ext>
            </a:extLst>
          </p:cNvPr>
          <p:cNvSpPr/>
          <p:nvPr/>
        </p:nvSpPr>
        <p:spPr>
          <a:xfrm>
            <a:off x="838200" y="2877468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detail</a:t>
            </a:r>
          </a:p>
        </p:txBody>
      </p:sp>
      <p:sp>
        <p:nvSpPr>
          <p:cNvPr id="18" name="Rectangle: Rounded Corners 17">
            <a:hlinkClick r:id="rId7" action="ppaction://hlinksldjump"/>
            <a:extLst>
              <a:ext uri="{FF2B5EF4-FFF2-40B4-BE49-F238E27FC236}">
                <a16:creationId xmlns:a16="http://schemas.microsoft.com/office/drawing/2014/main" id="{3EC8415A-E4DD-4C81-B799-8EE380643E8F}"/>
              </a:ext>
            </a:extLst>
          </p:cNvPr>
          <p:cNvSpPr/>
          <p:nvPr/>
        </p:nvSpPr>
        <p:spPr>
          <a:xfrm>
            <a:off x="838200" y="2267409"/>
            <a:ext cx="11049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budaya</a:t>
            </a:r>
          </a:p>
        </p:txBody>
      </p:sp>
      <p:sp>
        <p:nvSpPr>
          <p:cNvPr id="19" name="Rectangle: Rounded Corners 18">
            <a:hlinkClick r:id="rId8" action="ppaction://hlinksldjump"/>
            <a:extLst>
              <a:ext uri="{FF2B5EF4-FFF2-40B4-BE49-F238E27FC236}">
                <a16:creationId xmlns:a16="http://schemas.microsoft.com/office/drawing/2014/main" id="{CD6FC5B8-EA35-4CB6-8424-5086D5873DD4}"/>
              </a:ext>
            </a:extLst>
          </p:cNvPr>
          <p:cNvSpPr/>
          <p:nvPr/>
        </p:nvSpPr>
        <p:spPr>
          <a:xfrm>
            <a:off x="838200" y="4097586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7687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VIDEO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2B5D4D88-CB13-41D0-9B7B-8EA2E955D67A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0" name="Rectangle: Rounded Corners 9">
            <a:hlinkClick r:id="rId4" action="ppaction://hlinksldjump"/>
            <a:extLst>
              <a:ext uri="{FF2B5EF4-FFF2-40B4-BE49-F238E27FC236}">
                <a16:creationId xmlns:a16="http://schemas.microsoft.com/office/drawing/2014/main" id="{5AEFA167-0189-4F33-937A-E1669FF58B61}"/>
              </a:ext>
            </a:extLst>
          </p:cNvPr>
          <p:cNvSpPr/>
          <p:nvPr/>
        </p:nvSpPr>
        <p:spPr>
          <a:xfrm>
            <a:off x="838200" y="3487527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lokasi</a:t>
            </a: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A87E9ED4-EECD-4BA6-8078-58015F69F764}"/>
              </a:ext>
            </a:extLst>
          </p:cNvPr>
          <p:cNvSpPr/>
          <p:nvPr/>
        </p:nvSpPr>
        <p:spPr>
          <a:xfrm>
            <a:off x="838200" y="2877468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detail</a:t>
            </a:r>
          </a:p>
        </p:txBody>
      </p:sp>
      <p:sp>
        <p:nvSpPr>
          <p:cNvPr id="16" name="Rectangle: Rounded Corners 15">
            <a:hlinkClick r:id="rId6" action="ppaction://hlinksldjump"/>
            <a:extLst>
              <a:ext uri="{FF2B5EF4-FFF2-40B4-BE49-F238E27FC236}">
                <a16:creationId xmlns:a16="http://schemas.microsoft.com/office/drawing/2014/main" id="{73D557BA-B5A9-4671-B870-194CD81318A8}"/>
              </a:ext>
            </a:extLst>
          </p:cNvPr>
          <p:cNvSpPr/>
          <p:nvPr/>
        </p:nvSpPr>
        <p:spPr>
          <a:xfrm>
            <a:off x="838200" y="2267409"/>
            <a:ext cx="11049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budaya</a:t>
            </a:r>
          </a:p>
        </p:txBody>
      </p:sp>
      <p:sp>
        <p:nvSpPr>
          <p:cNvPr id="17" name="Rectangle: Rounded Corners 16">
            <a:hlinkClick r:id="rId7" action="ppaction://hlinksldjump"/>
            <a:extLst>
              <a:ext uri="{FF2B5EF4-FFF2-40B4-BE49-F238E27FC236}">
                <a16:creationId xmlns:a16="http://schemas.microsoft.com/office/drawing/2014/main" id="{8BAB772E-6CBF-4767-9869-780E96B02E46}"/>
              </a:ext>
            </a:extLst>
          </p:cNvPr>
          <p:cNvSpPr/>
          <p:nvPr/>
        </p:nvSpPr>
        <p:spPr>
          <a:xfrm>
            <a:off x="838200" y="4097586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EACFD-0531-41E6-AC03-A88DCD7FF5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90550"/>
            <a:ext cx="2462714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id-ID" dirty="0"/>
              <a:t>MOCUP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AB2B3912-933D-4307-B4BA-9DE9C6896292}"/>
              </a:ext>
            </a:extLst>
          </p:cNvPr>
          <p:cNvSpPr/>
          <p:nvPr/>
        </p:nvSpPr>
        <p:spPr>
          <a:xfrm>
            <a:off x="855644" y="133817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4" name="Rectangle: Rounded Corners 13">
            <a:hlinkClick r:id="rId4" action="ppaction://hlinksldjump"/>
            <a:extLst>
              <a:ext uri="{FF2B5EF4-FFF2-40B4-BE49-F238E27FC236}">
                <a16:creationId xmlns:a16="http://schemas.microsoft.com/office/drawing/2014/main" id="{962ED93C-FA0C-43FE-A845-7A8632EF738A}"/>
              </a:ext>
            </a:extLst>
          </p:cNvPr>
          <p:cNvSpPr/>
          <p:nvPr/>
        </p:nvSpPr>
        <p:spPr>
          <a:xfrm>
            <a:off x="788166" y="1947770"/>
            <a:ext cx="1201756" cy="471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budaya</a:t>
            </a:r>
          </a:p>
        </p:txBody>
      </p:sp>
      <p:sp>
        <p:nvSpPr>
          <p:cNvPr id="15" name="Rectangle: Rounded Corners 14">
            <a:hlinkClick r:id="rId5" action="ppaction://hlinksldjump"/>
            <a:extLst>
              <a:ext uri="{FF2B5EF4-FFF2-40B4-BE49-F238E27FC236}">
                <a16:creationId xmlns:a16="http://schemas.microsoft.com/office/drawing/2014/main" id="{8EB5D122-6CE8-4F36-97B8-73924EBDB90A}"/>
              </a:ext>
            </a:extLst>
          </p:cNvPr>
          <p:cNvSpPr/>
          <p:nvPr/>
        </p:nvSpPr>
        <p:spPr>
          <a:xfrm>
            <a:off x="855644" y="2727134"/>
            <a:ext cx="1196041" cy="4715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Tambah budaya</a:t>
            </a:r>
          </a:p>
        </p:txBody>
      </p:sp>
      <p:sp>
        <p:nvSpPr>
          <p:cNvPr id="18" name="Rectangle: Rounded Corners 17">
            <a:hlinkClick r:id="rId6" action="ppaction://hlinksldjump"/>
            <a:extLst>
              <a:ext uri="{FF2B5EF4-FFF2-40B4-BE49-F238E27FC236}">
                <a16:creationId xmlns:a16="http://schemas.microsoft.com/office/drawing/2014/main" id="{206E6BA6-FA88-4339-9553-ECA0F4F6A7CC}"/>
              </a:ext>
            </a:extLst>
          </p:cNvPr>
          <p:cNvSpPr/>
          <p:nvPr/>
        </p:nvSpPr>
        <p:spPr>
          <a:xfrm>
            <a:off x="923122" y="3506498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peta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FD285F-092C-4E8C-9FCA-EA4881E60F3C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68017"/>
            <a:ext cx="1727835" cy="215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CA9BFC-5AB1-4EA2-95DD-260486BBA839}"/>
              </a:ext>
            </a:extLst>
          </p:cNvPr>
          <p:cNvSpPr/>
          <p:nvPr/>
        </p:nvSpPr>
        <p:spPr>
          <a:xfrm>
            <a:off x="2658278" y="3630208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RANCANG BANGUN </a:t>
            </a:r>
            <a:r>
              <a:rPr lang="id-ID" b="1" dirty="0"/>
              <a:t>MEDIA INFORMASI BUDAYA LOKAL KABUPATEN BANYUWANGI BERBASIS ANDROID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464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id-ID" dirty="0"/>
              <a:t>MAIN WEB ADMIN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DDC7A-F824-4AD4-86F4-4EEC8AB60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72" y="1281100"/>
            <a:ext cx="6472237" cy="3819525"/>
          </a:xfrm>
          <a:prstGeom prst="rect">
            <a:avLst/>
          </a:prstGeom>
        </p:spPr>
      </p:pic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2F8D4E40-C78B-4603-8668-DD23B8396A9F}"/>
              </a:ext>
            </a:extLst>
          </p:cNvPr>
          <p:cNvSpPr/>
          <p:nvPr/>
        </p:nvSpPr>
        <p:spPr>
          <a:xfrm>
            <a:off x="838200" y="2266950"/>
            <a:ext cx="11430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budaya</a:t>
            </a:r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ABE53005-4D84-4A3C-B7EE-9937883AA6F5}"/>
              </a:ext>
            </a:extLst>
          </p:cNvPr>
          <p:cNvSpPr/>
          <p:nvPr/>
        </p:nvSpPr>
        <p:spPr>
          <a:xfrm>
            <a:off x="804231" y="3105150"/>
            <a:ext cx="12573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Tambah budaya</a:t>
            </a: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249C2AD3-38AF-4913-A26E-BD07327F5C39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2" name="Rectangle: Rounded Corners 11">
            <a:hlinkClick r:id="rId7" action="ppaction://hlinksldjump"/>
            <a:extLst>
              <a:ext uri="{FF2B5EF4-FFF2-40B4-BE49-F238E27FC236}">
                <a16:creationId xmlns:a16="http://schemas.microsoft.com/office/drawing/2014/main" id="{E07C308D-9381-465B-97E1-4392FB368908}"/>
              </a:ext>
            </a:extLst>
          </p:cNvPr>
          <p:cNvSpPr/>
          <p:nvPr/>
        </p:nvSpPr>
        <p:spPr>
          <a:xfrm>
            <a:off x="876300" y="3946334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peta</a:t>
            </a:r>
          </a:p>
        </p:txBody>
      </p:sp>
      <p:sp>
        <p:nvSpPr>
          <p:cNvPr id="9" name="Rectangle: Rounded Corners 8">
            <a:hlinkClick r:id="rId8" action="ppaction://hlinksldjump"/>
            <a:extLst>
              <a:ext uri="{FF2B5EF4-FFF2-40B4-BE49-F238E27FC236}">
                <a16:creationId xmlns:a16="http://schemas.microsoft.com/office/drawing/2014/main" id="{D9CF5649-EF2C-47BF-9FF9-68413F33DB9A}"/>
              </a:ext>
            </a:extLst>
          </p:cNvPr>
          <p:cNvSpPr/>
          <p:nvPr/>
        </p:nvSpPr>
        <p:spPr>
          <a:xfrm>
            <a:off x="838200" y="4564855"/>
            <a:ext cx="1185231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16827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DAFTAR BUDAYA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EACAC9-D11B-4309-8A96-0498605F9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59614"/>
            <a:ext cx="6737508" cy="3783885"/>
          </a:xfrm>
          <a:prstGeom prst="rect">
            <a:avLst/>
          </a:prstGeom>
        </p:spPr>
      </p:pic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5519EA14-5FC5-4F1B-94B1-329033916753}"/>
              </a:ext>
            </a:extLst>
          </p:cNvPr>
          <p:cNvSpPr/>
          <p:nvPr/>
        </p:nvSpPr>
        <p:spPr>
          <a:xfrm>
            <a:off x="838200" y="2266950"/>
            <a:ext cx="11430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budaya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AA53B691-6F93-43AC-8678-936326D3829C}"/>
              </a:ext>
            </a:extLst>
          </p:cNvPr>
          <p:cNvSpPr/>
          <p:nvPr/>
        </p:nvSpPr>
        <p:spPr>
          <a:xfrm>
            <a:off x="804231" y="3105150"/>
            <a:ext cx="12573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Tambah budaya</a:t>
            </a:r>
          </a:p>
        </p:txBody>
      </p:sp>
      <p:sp>
        <p:nvSpPr>
          <p:cNvPr id="14" name="Rectangle: Rounded Corners 13">
            <a:hlinkClick r:id="rId6" action="ppaction://hlinksldjump"/>
            <a:extLst>
              <a:ext uri="{FF2B5EF4-FFF2-40B4-BE49-F238E27FC236}">
                <a16:creationId xmlns:a16="http://schemas.microsoft.com/office/drawing/2014/main" id="{121AE40A-8EBD-4B2E-9958-95815EF7571F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5" name="Rectangle: Rounded Corners 14">
            <a:hlinkClick r:id="rId7" action="ppaction://hlinksldjump"/>
            <a:extLst>
              <a:ext uri="{FF2B5EF4-FFF2-40B4-BE49-F238E27FC236}">
                <a16:creationId xmlns:a16="http://schemas.microsoft.com/office/drawing/2014/main" id="{CCFF8D04-E017-46E8-B3A3-4634FD660831}"/>
              </a:ext>
            </a:extLst>
          </p:cNvPr>
          <p:cNvSpPr/>
          <p:nvPr/>
        </p:nvSpPr>
        <p:spPr>
          <a:xfrm>
            <a:off x="876300" y="3946334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peta</a:t>
            </a:r>
          </a:p>
        </p:txBody>
      </p:sp>
    </p:spTree>
    <p:extLst>
      <p:ext uri="{BB962C8B-B14F-4D97-AF65-F5344CB8AC3E}">
        <p14:creationId xmlns:p14="http://schemas.microsoft.com/office/powerpoint/2010/main" val="246279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TAMBAH BUDAYA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FBB35F-5DFF-4E43-8E91-9D2B89879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68016"/>
            <a:ext cx="6737509" cy="3875483"/>
          </a:xfrm>
          <a:prstGeom prst="rect">
            <a:avLst/>
          </a:prstGeom>
        </p:spPr>
      </p:pic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EA0BA43F-0B2B-4F0A-9938-EE084537AEB1}"/>
              </a:ext>
            </a:extLst>
          </p:cNvPr>
          <p:cNvSpPr/>
          <p:nvPr/>
        </p:nvSpPr>
        <p:spPr>
          <a:xfrm>
            <a:off x="838200" y="2266950"/>
            <a:ext cx="11430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budaya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7AC7D4B3-3D54-405D-B2F2-F0E549F4D122}"/>
              </a:ext>
            </a:extLst>
          </p:cNvPr>
          <p:cNvSpPr/>
          <p:nvPr/>
        </p:nvSpPr>
        <p:spPr>
          <a:xfrm>
            <a:off x="804231" y="3105150"/>
            <a:ext cx="12573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Tambah budaya</a:t>
            </a:r>
          </a:p>
        </p:txBody>
      </p:sp>
      <p:sp>
        <p:nvSpPr>
          <p:cNvPr id="14" name="Rectangle: Rounded Corners 13">
            <a:hlinkClick r:id="rId6" action="ppaction://hlinksldjump"/>
            <a:extLst>
              <a:ext uri="{FF2B5EF4-FFF2-40B4-BE49-F238E27FC236}">
                <a16:creationId xmlns:a16="http://schemas.microsoft.com/office/drawing/2014/main" id="{CDBF68C8-53D1-463E-A60A-FF35AB7D8C73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5" name="Rectangle: Rounded Corners 14">
            <a:hlinkClick r:id="rId7" action="ppaction://hlinksldjump"/>
            <a:extLst>
              <a:ext uri="{FF2B5EF4-FFF2-40B4-BE49-F238E27FC236}">
                <a16:creationId xmlns:a16="http://schemas.microsoft.com/office/drawing/2014/main" id="{05F99AFF-A487-4884-BD33-6159F1B7E4F7}"/>
              </a:ext>
            </a:extLst>
          </p:cNvPr>
          <p:cNvSpPr/>
          <p:nvPr/>
        </p:nvSpPr>
        <p:spPr>
          <a:xfrm>
            <a:off x="876300" y="3946334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peta</a:t>
            </a:r>
          </a:p>
        </p:txBody>
      </p:sp>
    </p:spTree>
    <p:extLst>
      <p:ext uri="{BB962C8B-B14F-4D97-AF65-F5344CB8AC3E}">
        <p14:creationId xmlns:p14="http://schemas.microsoft.com/office/powerpoint/2010/main" val="19499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PETA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F74F37-708A-4325-84BB-00AC97582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68017"/>
            <a:ext cx="6737508" cy="3875482"/>
          </a:xfrm>
          <a:prstGeom prst="rect">
            <a:avLst/>
          </a:prstGeom>
        </p:spPr>
      </p:pic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C2398333-A77F-441A-827A-E48FEE97CD16}"/>
              </a:ext>
            </a:extLst>
          </p:cNvPr>
          <p:cNvSpPr/>
          <p:nvPr/>
        </p:nvSpPr>
        <p:spPr>
          <a:xfrm>
            <a:off x="838200" y="2266950"/>
            <a:ext cx="11430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Daftar budaya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66C63B06-DFBA-4173-9CBA-DDFDD0DEF9FB}"/>
              </a:ext>
            </a:extLst>
          </p:cNvPr>
          <p:cNvSpPr/>
          <p:nvPr/>
        </p:nvSpPr>
        <p:spPr>
          <a:xfrm>
            <a:off x="804231" y="3105150"/>
            <a:ext cx="1257300" cy="53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Tambah budaya</a:t>
            </a:r>
          </a:p>
        </p:txBody>
      </p:sp>
      <p:sp>
        <p:nvSpPr>
          <p:cNvPr id="14" name="Rectangle: Rounded Corners 13">
            <a:hlinkClick r:id="rId6" action="ppaction://hlinksldjump"/>
            <a:extLst>
              <a:ext uri="{FF2B5EF4-FFF2-40B4-BE49-F238E27FC236}">
                <a16:creationId xmlns:a16="http://schemas.microsoft.com/office/drawing/2014/main" id="{4412E0FE-C297-46D5-A4D9-9E08BA045EF0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5" name="Rectangle: Rounded Corners 14">
            <a:hlinkClick r:id="rId7" action="ppaction://hlinksldjump"/>
            <a:extLst>
              <a:ext uri="{FF2B5EF4-FFF2-40B4-BE49-F238E27FC236}">
                <a16:creationId xmlns:a16="http://schemas.microsoft.com/office/drawing/2014/main" id="{D0E1BAC3-B0B6-43A4-BE54-A4F9FE30B865}"/>
              </a:ext>
            </a:extLst>
          </p:cNvPr>
          <p:cNvSpPr/>
          <p:nvPr/>
        </p:nvSpPr>
        <p:spPr>
          <a:xfrm>
            <a:off x="876300" y="3946334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peta</a:t>
            </a:r>
          </a:p>
        </p:txBody>
      </p:sp>
    </p:spTree>
    <p:extLst>
      <p:ext uri="{BB962C8B-B14F-4D97-AF65-F5344CB8AC3E}">
        <p14:creationId xmlns:p14="http://schemas.microsoft.com/office/powerpoint/2010/main" val="2659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</p:spPr>
        <p:txBody>
          <a:bodyPr/>
          <a:lstStyle/>
          <a:p>
            <a:r>
              <a:rPr lang="id-ID" dirty="0"/>
              <a:t>ANDROID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4412E0FE-C297-46D5-A4D9-9E08BA045EF0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D0E1BAC3-B0B6-43A4-BE54-A4F9FE30B865}"/>
              </a:ext>
            </a:extLst>
          </p:cNvPr>
          <p:cNvSpPr/>
          <p:nvPr/>
        </p:nvSpPr>
        <p:spPr>
          <a:xfrm>
            <a:off x="838200" y="3487527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lokasi</a:t>
            </a:r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96DA9CDA-88B0-4D50-BFE6-D264FDF7BDCA}"/>
              </a:ext>
            </a:extLst>
          </p:cNvPr>
          <p:cNvSpPr/>
          <p:nvPr/>
        </p:nvSpPr>
        <p:spPr>
          <a:xfrm>
            <a:off x="838200" y="2877468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detail</a:t>
            </a:r>
          </a:p>
        </p:txBody>
      </p:sp>
      <p:sp>
        <p:nvSpPr>
          <p:cNvPr id="10" name="Rectangle: Rounded Corners 9">
            <a:hlinkClick r:id="rId6" action="ppaction://hlinksldjump"/>
            <a:extLst>
              <a:ext uri="{FF2B5EF4-FFF2-40B4-BE49-F238E27FC236}">
                <a16:creationId xmlns:a16="http://schemas.microsoft.com/office/drawing/2014/main" id="{2A3CFC85-E409-43FF-A81D-3F8DFA1A960D}"/>
              </a:ext>
            </a:extLst>
          </p:cNvPr>
          <p:cNvSpPr/>
          <p:nvPr/>
        </p:nvSpPr>
        <p:spPr>
          <a:xfrm>
            <a:off x="838200" y="2267409"/>
            <a:ext cx="11049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budaya</a:t>
            </a: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7E134FDE-BE62-480E-9242-6B6308D9852F}"/>
              </a:ext>
            </a:extLst>
          </p:cNvPr>
          <p:cNvSpPr/>
          <p:nvPr/>
        </p:nvSpPr>
        <p:spPr>
          <a:xfrm>
            <a:off x="838200" y="4097586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video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3F64-0D39-4908-9D32-FF30DB216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50083"/>
            <a:ext cx="2590800" cy="44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3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BUDAYA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9A739-06E6-40F5-B481-47B5BE26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90765"/>
            <a:ext cx="2560233" cy="4573406"/>
          </a:xfrm>
          <a:prstGeom prst="rect">
            <a:avLst/>
          </a:prstGeom>
        </p:spPr>
      </p:pic>
      <p:sp>
        <p:nvSpPr>
          <p:cNvPr id="16" name="Rectangle: Rounded Corners 15">
            <a:hlinkClick r:id="rId4" action="ppaction://hlinksldjump"/>
            <a:extLst>
              <a:ext uri="{FF2B5EF4-FFF2-40B4-BE49-F238E27FC236}">
                <a16:creationId xmlns:a16="http://schemas.microsoft.com/office/drawing/2014/main" id="{BE2C0759-60BB-4894-8E35-953112E98D5A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7" name="Rectangle: Rounded Corners 16">
            <a:hlinkClick r:id="rId5" action="ppaction://hlinksldjump"/>
            <a:extLst>
              <a:ext uri="{FF2B5EF4-FFF2-40B4-BE49-F238E27FC236}">
                <a16:creationId xmlns:a16="http://schemas.microsoft.com/office/drawing/2014/main" id="{6CB3668A-0CA5-4274-AEDB-30A18E4E6EDB}"/>
              </a:ext>
            </a:extLst>
          </p:cNvPr>
          <p:cNvSpPr/>
          <p:nvPr/>
        </p:nvSpPr>
        <p:spPr>
          <a:xfrm>
            <a:off x="838200" y="3487527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lokasi</a:t>
            </a:r>
          </a:p>
        </p:txBody>
      </p:sp>
      <p:sp>
        <p:nvSpPr>
          <p:cNvPr id="18" name="Rectangle: Rounded Corners 17">
            <a:hlinkClick r:id="rId6" action="ppaction://hlinksldjump"/>
            <a:extLst>
              <a:ext uri="{FF2B5EF4-FFF2-40B4-BE49-F238E27FC236}">
                <a16:creationId xmlns:a16="http://schemas.microsoft.com/office/drawing/2014/main" id="{FC5BE641-587B-4DC7-9B8D-E93FCFCB8E74}"/>
              </a:ext>
            </a:extLst>
          </p:cNvPr>
          <p:cNvSpPr/>
          <p:nvPr/>
        </p:nvSpPr>
        <p:spPr>
          <a:xfrm>
            <a:off x="838200" y="2877468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detail</a:t>
            </a:r>
          </a:p>
        </p:txBody>
      </p:sp>
      <p:sp>
        <p:nvSpPr>
          <p:cNvPr id="19" name="Rectangle: Rounded Corners 18">
            <a:hlinkClick r:id="rId7" action="ppaction://hlinksldjump"/>
            <a:extLst>
              <a:ext uri="{FF2B5EF4-FFF2-40B4-BE49-F238E27FC236}">
                <a16:creationId xmlns:a16="http://schemas.microsoft.com/office/drawing/2014/main" id="{A35D6094-8D61-451D-92D9-A1F70A345A49}"/>
              </a:ext>
            </a:extLst>
          </p:cNvPr>
          <p:cNvSpPr/>
          <p:nvPr/>
        </p:nvSpPr>
        <p:spPr>
          <a:xfrm>
            <a:off x="838200" y="2267409"/>
            <a:ext cx="11049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budaya</a:t>
            </a:r>
          </a:p>
        </p:txBody>
      </p:sp>
      <p:sp>
        <p:nvSpPr>
          <p:cNvPr id="20" name="Rectangle: Rounded Corners 19">
            <a:hlinkClick r:id="rId8" action="ppaction://hlinksldjump"/>
            <a:extLst>
              <a:ext uri="{FF2B5EF4-FFF2-40B4-BE49-F238E27FC236}">
                <a16:creationId xmlns:a16="http://schemas.microsoft.com/office/drawing/2014/main" id="{ABBEAEA3-57D9-4626-888E-D53054AB3169}"/>
              </a:ext>
            </a:extLst>
          </p:cNvPr>
          <p:cNvSpPr/>
          <p:nvPr/>
        </p:nvSpPr>
        <p:spPr>
          <a:xfrm>
            <a:off x="838200" y="4097586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408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DETAIL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C0B54-60DE-4A51-B289-5A11273685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1" y="182247"/>
            <a:ext cx="863918" cy="10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BE2C0759-60BB-4894-8E35-953112E98D5A}"/>
              </a:ext>
            </a:extLst>
          </p:cNvPr>
          <p:cNvSpPr/>
          <p:nvPr/>
        </p:nvSpPr>
        <p:spPr>
          <a:xfrm>
            <a:off x="838200" y="1657350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main</a:t>
            </a:r>
          </a:p>
        </p:txBody>
      </p:sp>
      <p:sp>
        <p:nvSpPr>
          <p:cNvPr id="17" name="Rectangle: Rounded Corners 16">
            <a:hlinkClick r:id="rId4" action="ppaction://hlinksldjump"/>
            <a:extLst>
              <a:ext uri="{FF2B5EF4-FFF2-40B4-BE49-F238E27FC236}">
                <a16:creationId xmlns:a16="http://schemas.microsoft.com/office/drawing/2014/main" id="{6CB3668A-0CA5-4274-AEDB-30A18E4E6EDB}"/>
              </a:ext>
            </a:extLst>
          </p:cNvPr>
          <p:cNvSpPr/>
          <p:nvPr/>
        </p:nvSpPr>
        <p:spPr>
          <a:xfrm>
            <a:off x="838200" y="3487527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lokasi</a:t>
            </a:r>
          </a:p>
        </p:txBody>
      </p:sp>
      <p:sp>
        <p:nvSpPr>
          <p:cNvPr id="18" name="Rectangle: Rounded Corners 17">
            <a:hlinkClick r:id="rId5" action="ppaction://hlinksldjump"/>
            <a:extLst>
              <a:ext uri="{FF2B5EF4-FFF2-40B4-BE49-F238E27FC236}">
                <a16:creationId xmlns:a16="http://schemas.microsoft.com/office/drawing/2014/main" id="{FC5BE641-587B-4DC7-9B8D-E93FCFCB8E74}"/>
              </a:ext>
            </a:extLst>
          </p:cNvPr>
          <p:cNvSpPr/>
          <p:nvPr/>
        </p:nvSpPr>
        <p:spPr>
          <a:xfrm>
            <a:off x="838200" y="2877468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detail</a:t>
            </a:r>
          </a:p>
        </p:txBody>
      </p:sp>
      <p:sp>
        <p:nvSpPr>
          <p:cNvPr id="19" name="Rectangle: Rounded Corners 18">
            <a:hlinkClick r:id="rId6" action="ppaction://hlinksldjump"/>
            <a:extLst>
              <a:ext uri="{FF2B5EF4-FFF2-40B4-BE49-F238E27FC236}">
                <a16:creationId xmlns:a16="http://schemas.microsoft.com/office/drawing/2014/main" id="{A35D6094-8D61-451D-92D9-A1F70A345A49}"/>
              </a:ext>
            </a:extLst>
          </p:cNvPr>
          <p:cNvSpPr/>
          <p:nvPr/>
        </p:nvSpPr>
        <p:spPr>
          <a:xfrm>
            <a:off x="838200" y="2267409"/>
            <a:ext cx="11049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budaya</a:t>
            </a:r>
          </a:p>
        </p:txBody>
      </p:sp>
      <p:sp>
        <p:nvSpPr>
          <p:cNvPr id="20" name="Rectangle: Rounded Corners 19">
            <a:hlinkClick r:id="rId7" action="ppaction://hlinksldjump"/>
            <a:extLst>
              <a:ext uri="{FF2B5EF4-FFF2-40B4-BE49-F238E27FC236}">
                <a16:creationId xmlns:a16="http://schemas.microsoft.com/office/drawing/2014/main" id="{ABBEAEA3-57D9-4626-888E-D53054AB3169}"/>
              </a:ext>
            </a:extLst>
          </p:cNvPr>
          <p:cNvSpPr/>
          <p:nvPr/>
        </p:nvSpPr>
        <p:spPr>
          <a:xfrm>
            <a:off x="838200" y="4097586"/>
            <a:ext cx="10668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/>
              <a:t>video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C327-1674-40A5-A0DD-08B5BACB6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34360"/>
            <a:ext cx="2590800" cy="46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4457</TotalTime>
  <Words>99</Words>
  <Application>Microsoft Office PowerPoint</Application>
  <PresentationFormat>On-screen Show (16:9)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Century Gothic</vt:lpstr>
      <vt:lpstr>Times New Roman</vt:lpstr>
      <vt:lpstr>Wingdings</vt:lpstr>
      <vt:lpstr>Theme1</vt:lpstr>
      <vt:lpstr>RANCANG BANGUN MEDIA INFORMASI BUDAYA LOKAL KABUPATEN BANYUWANGI BERBASIS ANDROID</vt:lpstr>
      <vt:lpstr>MOCUP</vt:lpstr>
      <vt:lpstr>MAIN WEB ADMIN</vt:lpstr>
      <vt:lpstr>DAFTAR BUDAYA</vt:lpstr>
      <vt:lpstr>TAMBAH BUDAYA</vt:lpstr>
      <vt:lpstr>PETA</vt:lpstr>
      <vt:lpstr>ANDROID</vt:lpstr>
      <vt:lpstr>BUDAYA</vt:lpstr>
      <vt:lpstr>DETAIL</vt:lpstr>
      <vt:lpstr>LOKASI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 Bangun sistem informasi museum blambangan banyuwangi menggunakan framework bootstrap</dc:title>
  <dc:creator>Barcelona</dc:creator>
  <cp:lastModifiedBy>haha_hehe</cp:lastModifiedBy>
  <cp:revision>263</cp:revision>
  <dcterms:created xsi:type="dcterms:W3CDTF">2006-08-16T00:00:00Z</dcterms:created>
  <dcterms:modified xsi:type="dcterms:W3CDTF">2019-08-25T05:32:09Z</dcterms:modified>
</cp:coreProperties>
</file>