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335" r:id="rId2"/>
    <p:sldId id="257" r:id="rId3"/>
    <p:sldId id="258" r:id="rId4"/>
    <p:sldId id="260" r:id="rId5"/>
    <p:sldId id="291" r:id="rId6"/>
    <p:sldId id="304" r:id="rId7"/>
    <p:sldId id="262" r:id="rId8"/>
    <p:sldId id="325" r:id="rId9"/>
    <p:sldId id="324" r:id="rId10"/>
    <p:sldId id="293" r:id="rId11"/>
    <p:sldId id="294" r:id="rId12"/>
    <p:sldId id="305" r:id="rId13"/>
    <p:sldId id="327" r:id="rId14"/>
    <p:sldId id="306" r:id="rId15"/>
    <p:sldId id="328" r:id="rId16"/>
    <p:sldId id="329" r:id="rId17"/>
    <p:sldId id="330" r:id="rId18"/>
    <p:sldId id="331" r:id="rId19"/>
    <p:sldId id="332" r:id="rId20"/>
    <p:sldId id="333" r:id="rId21"/>
    <p:sldId id="336" r:id="rId22"/>
    <p:sldId id="337" r:id="rId23"/>
    <p:sldId id="338" r:id="rId24"/>
    <p:sldId id="267" r:id="rId25"/>
    <p:sldId id="268" r:id="rId26"/>
    <p:sldId id="270" r:id="rId27"/>
    <p:sldId id="334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8" autoAdjust="0"/>
    <p:restoredTop sz="94580" autoAdjust="0"/>
  </p:normalViewPr>
  <p:slideViewPr>
    <p:cSldViewPr>
      <p:cViewPr varScale="1">
        <p:scale>
          <a:sx n="87" d="100"/>
          <a:sy n="87" d="100"/>
        </p:scale>
        <p:origin x="62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CA1F-1C81-47D9-8318-C3F80DCD9900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E5D-3565-44D6-8EA2-6A55D4C91A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0CE5D-3565-44D6-8EA2-6A55D4C91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0CE5D-3565-44D6-8EA2-6A55D4C91A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51435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2086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4458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4669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645445"/>
            <a:ext cx="386834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116806"/>
            <a:ext cx="386834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645445"/>
            <a:ext cx="386715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16806"/>
            <a:ext cx="386715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979"/>
            <a:ext cx="78867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5"/>
            <a:ext cx="9141714" cy="5143505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aha_hehe\Desktop\mocup%20program.pptx#-1,1,RANCANG BANGUN MEDIA INFORMASI BUDAYA LOKAL KABUPATEN BANYUWANGI BERBASIS ANDROI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haha_hehe\Desktop\mocup%20program.pptx#-1,7,ANDROI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286"/>
            <a:ext cx="6858000" cy="748864"/>
          </a:xfrm>
        </p:spPr>
        <p:txBody>
          <a:bodyPr>
            <a:normAutofit/>
          </a:bodyPr>
          <a:lstStyle/>
          <a:p>
            <a:r>
              <a:rPr lang="id-ID" sz="1800" dirty="0"/>
              <a:t>Bangkit Putra Pamungkas</a:t>
            </a:r>
            <a:r>
              <a:rPr lang="en-US" sz="1800" dirty="0"/>
              <a:t>| 120010</a:t>
            </a:r>
            <a:r>
              <a:rPr lang="id-ID" sz="1800" dirty="0"/>
              <a:t>059</a:t>
            </a:r>
            <a:endParaRPr lang="en-US" sz="1800" dirty="0"/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181350"/>
            <a:ext cx="7620000" cy="533400"/>
          </a:xfrm>
        </p:spPr>
        <p:txBody>
          <a:bodyPr>
            <a:noAutofit/>
          </a:bodyPr>
          <a:lstStyle/>
          <a:p>
            <a:r>
              <a:rPr lang="en-US" sz="2000" b="1" dirty="0"/>
              <a:t>RANCANG BANGUN </a:t>
            </a:r>
            <a:r>
              <a:rPr lang="id-ID" sz="2000" b="1" dirty="0"/>
              <a:t>MEDIA INFORMASI BUDAYA LOKAL KABUPATEN BANYUWANGI BERBASIS ANDROID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FF92B-E377-4F1D-A310-030A00BEBB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82" y="285750"/>
            <a:ext cx="1727835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Identifikasi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F6F8C-7B20-4E64-92DC-0653C5DC05D1}"/>
              </a:ext>
            </a:extLst>
          </p:cNvPr>
          <p:cNvSpPr/>
          <p:nvPr/>
        </p:nvSpPr>
        <p:spPr>
          <a:xfrm>
            <a:off x="1437591" y="3515870"/>
            <a:ext cx="2596313" cy="676154"/>
          </a:xfrm>
          <a:prstGeom prst="rect">
            <a:avLst/>
          </a:prstGeom>
          <a:solidFill>
            <a:srgbClr val="014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Fungsional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4A68-8B41-4F20-BD36-485E03E90603}"/>
              </a:ext>
            </a:extLst>
          </p:cNvPr>
          <p:cNvSpPr/>
          <p:nvPr/>
        </p:nvSpPr>
        <p:spPr>
          <a:xfrm>
            <a:off x="5672129" y="3515870"/>
            <a:ext cx="2596313" cy="676154"/>
          </a:xfrm>
          <a:prstGeom prst="rect">
            <a:avLst/>
          </a:prstGeom>
          <a:solidFill>
            <a:srgbClr val="014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Fungsional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01577-2DA6-46AA-917E-AD898A4B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696"/>
            <a:ext cx="5753903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CC016-DDF2-47F4-9186-D0B8B964DD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17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1602"/>
            <a:ext cx="7886700" cy="561814"/>
          </a:xfrm>
        </p:spPr>
        <p:txBody>
          <a:bodyPr>
            <a:noAutofit/>
          </a:bodyPr>
          <a:lstStyle/>
          <a:p>
            <a:r>
              <a:rPr lang="en-US" sz="4000" dirty="0" err="1"/>
              <a:t>Pengumpulan</a:t>
            </a:r>
            <a:r>
              <a:rPr lang="en-US" sz="4000" dirty="0"/>
              <a:t>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447A83-F709-425A-9C53-B47DD2DC0D74}"/>
              </a:ext>
            </a:extLst>
          </p:cNvPr>
          <p:cNvGrpSpPr/>
          <p:nvPr/>
        </p:nvGrpSpPr>
        <p:grpSpPr>
          <a:xfrm>
            <a:off x="1828800" y="1885950"/>
            <a:ext cx="5751927" cy="2241717"/>
            <a:chOff x="1959718" y="1581150"/>
            <a:chExt cx="5751927" cy="22417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75FD5E-1E95-4334-A6E6-826A48276666}"/>
                </a:ext>
              </a:extLst>
            </p:cNvPr>
            <p:cNvSpPr/>
            <p:nvPr/>
          </p:nvSpPr>
          <p:spPr>
            <a:xfrm>
              <a:off x="1959718" y="3146713"/>
              <a:ext cx="2596313" cy="676154"/>
            </a:xfrm>
            <a:prstGeom prst="rect">
              <a:avLst/>
            </a:prstGeom>
            <a:solidFill>
              <a:srgbClr val="014A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 Observasi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D97512-5889-4905-B9D0-38128372D7AE}"/>
                </a:ext>
              </a:extLst>
            </p:cNvPr>
            <p:cNvSpPr/>
            <p:nvPr/>
          </p:nvSpPr>
          <p:spPr>
            <a:xfrm>
              <a:off x="5115332" y="3146713"/>
              <a:ext cx="2596313" cy="676154"/>
            </a:xfrm>
            <a:prstGeom prst="rect">
              <a:avLst/>
            </a:prstGeom>
            <a:solidFill>
              <a:srgbClr val="014A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 Wawancara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3F4EA8-6CE7-460E-814A-81919C23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81150"/>
              <a:ext cx="4401164" cy="140989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851AD7-F3E8-4724-97FA-A7666685FD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2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6423"/>
            <a:ext cx="7886700" cy="322654"/>
          </a:xfrm>
        </p:spPr>
        <p:txBody>
          <a:bodyPr>
            <a:noAutofit/>
          </a:bodyPr>
          <a:lstStyle/>
          <a:p>
            <a:r>
              <a:rPr lang="en-US" sz="4000" dirty="0" err="1"/>
              <a:t>Perancangan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002BC-CE8A-46C2-995A-4E3E27EA6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1260"/>
            <a:ext cx="6379365" cy="16463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67000" y="3486150"/>
            <a:ext cx="1752600" cy="15240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Eras Bold ITC" pitchFamily="34" charset="0"/>
              </a:rPr>
              <a:t>Use Case</a:t>
            </a:r>
            <a:endParaRPr lang="en-US" dirty="0">
              <a:solidFill>
                <a:schemeClr val="bg1"/>
              </a:solidFill>
              <a:latin typeface="Eras Bold ITC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29200" y="3514725"/>
            <a:ext cx="1752600" cy="15240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Eras Bold ITC" pitchFamily="34" charset="0"/>
              </a:rPr>
              <a:t>Aktifity Diagram</a:t>
            </a:r>
            <a:endParaRPr lang="en-US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0970A-AFA5-4078-9864-2F53572494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1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641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ERD (Entity Relation Diagram)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85995"/>
            <a:ext cx="7481887" cy="437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DB017-B052-49A0-81D6-A7636760F6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97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5995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Diagram </a:t>
            </a:r>
            <a:r>
              <a:rPr lang="en-US" sz="2800" i="1" dirty="0" err="1"/>
              <a:t>Konteks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72" y="1047750"/>
            <a:ext cx="6445827" cy="374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6805E-8AFD-4983-AB0F-F5744B6F95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3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746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0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47675"/>
            <a:ext cx="73247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BDBBD-005B-44EF-9911-FC71A2D616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15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746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Login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00188"/>
            <a:ext cx="71723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18AD8-1976-453E-9FEF-A03CAEA461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73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7719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id-ID" sz="2800" i="1" dirty="0"/>
              <a:t>Maintenan Data Tarian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2" y="1200150"/>
            <a:ext cx="71723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28C1E-1D7A-4C27-BE51-C6ECB6BD61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0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2799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id-ID" sz="2800" i="1" dirty="0"/>
              <a:t>Maintenan Data Tradisi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923925"/>
            <a:ext cx="71723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08F7E2-FB75-4FDB-B772-89F199E4AF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65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6922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id-ID" sz="2800" i="1" dirty="0"/>
              <a:t>Proses Login Web Admin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91B3DB-3EA3-402F-9F1B-DE309685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8" y="2038350"/>
            <a:ext cx="71723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6456F-1518-4456-B529-08EED3ACF2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4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9" name="Content Placeholder 8" descr="Ban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33" y="971550"/>
            <a:ext cx="2345109" cy="22466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3233085"/>
            <a:ext cx="2577905" cy="1766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4678E-AE2F-4B2F-B671-076400152042}"/>
              </a:ext>
            </a:extLst>
          </p:cNvPr>
          <p:cNvSpPr txBox="1"/>
          <p:nvPr/>
        </p:nvSpPr>
        <p:spPr>
          <a:xfrm>
            <a:off x="432985" y="3033500"/>
            <a:ext cx="2912977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Kabupaten Banyuwangi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D378F-5914-49D2-9EA2-4EB1717D629C}"/>
              </a:ext>
            </a:extLst>
          </p:cNvPr>
          <p:cNvSpPr/>
          <p:nvPr/>
        </p:nvSpPr>
        <p:spPr>
          <a:xfrm>
            <a:off x="457200" y="3562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Terletak paling timur pulau jawa dan Memiliki keanekaragaman budaya adat dan tradisi.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7A0EE-B525-486A-A40D-D8267CBC491C}"/>
              </a:ext>
            </a:extLst>
          </p:cNvPr>
          <p:cNvSpPr txBox="1"/>
          <p:nvPr/>
        </p:nvSpPr>
        <p:spPr>
          <a:xfrm>
            <a:off x="5637746" y="2848834"/>
            <a:ext cx="1970411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Media informasi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08DC1-6D22-4AEE-95F3-6EC06A519DDC}"/>
              </a:ext>
            </a:extLst>
          </p:cNvPr>
          <p:cNvSpPr/>
          <p:nvPr/>
        </p:nvSpPr>
        <p:spPr>
          <a:xfrm>
            <a:off x="4571082" y="1788886"/>
            <a:ext cx="4876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Media informasi dapat digunakan sebagai alat bantu dalam melestarikan</a:t>
            </a:r>
          </a:p>
          <a:p>
            <a:r>
              <a:rPr lang="id-ID" dirty="0"/>
              <a:t>budaya lokal Kabupaten Banyuwangi.</a:t>
            </a:r>
          </a:p>
        </p:txBody>
      </p:sp>
    </p:spTree>
    <p:extLst>
      <p:ext uri="{BB962C8B-B14F-4D97-AF65-F5344CB8AC3E}">
        <p14:creationId xmlns:p14="http://schemas.microsoft.com/office/powerpoint/2010/main" val="26246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6557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 err="1"/>
              <a:t>Konseptual</a:t>
            </a:r>
            <a:r>
              <a:rPr lang="en-US" sz="2800" i="1" dirty="0"/>
              <a:t> Database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952A3-0CA8-4929-9259-C845C0D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1052255"/>
            <a:ext cx="12431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4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3001"/>
            <a:ext cx="8147862" cy="351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32C86-F204-4792-A8AF-23FDA12ABD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6557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id-ID" sz="2800" i="1" dirty="0"/>
              <a:t>Use Case Pada Sistem Android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952A3-0CA8-4929-9259-C845C0D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1052255"/>
            <a:ext cx="12431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881063"/>
            <a:ext cx="4338637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286C3-B986-4178-8C76-C8887E7641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72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6557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id-ID" sz="2800" i="1" dirty="0"/>
              <a:t>Aktifity Diagram Menampilkan Menu Tari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952A3-0CA8-4929-9259-C845C0D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1052255"/>
            <a:ext cx="12431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00100"/>
            <a:ext cx="5105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82144-A464-4B3D-8D9E-58602B9B7D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42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6557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id-ID" sz="2800" i="1" dirty="0"/>
              <a:t>Aktifity Diagram Menampilkan Deskripsi Tari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952A3-0CA8-4929-9259-C845C0D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1052255"/>
            <a:ext cx="12431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53910"/>
            <a:ext cx="4229100" cy="416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75511-CB92-42DA-AB17-A07A6D6CA4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73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Mocup sistem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98A15-E4C6-4B01-A9F4-5615F017C6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11">
            <a:hlinkClick r:id="rId3" action="ppaction://hlinkpres?slideindex=1&amp;slidetitle=RANCANG BANGUN MEDIA INFORMASI BUDAYA LOKAL KABUPATEN BANYUWANGI BERBASIS ANDROID"/>
            <a:extLst>
              <a:ext uri="{FF2B5EF4-FFF2-40B4-BE49-F238E27FC236}">
                <a16:creationId xmlns:a16="http://schemas.microsoft.com/office/drawing/2014/main" id="{E74FB44B-5234-4C90-9E6D-936A586C1F6F}"/>
              </a:ext>
            </a:extLst>
          </p:cNvPr>
          <p:cNvSpPr/>
          <p:nvPr/>
        </p:nvSpPr>
        <p:spPr>
          <a:xfrm>
            <a:off x="2438400" y="2305050"/>
            <a:ext cx="158115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Web admin</a:t>
            </a:r>
          </a:p>
        </p:txBody>
      </p:sp>
      <p:sp>
        <p:nvSpPr>
          <p:cNvPr id="9" name="Rectangle: Rounded Corners 8">
            <a:hlinkClick r:id="rId4" action="ppaction://hlinkpres?slideindex=7&amp;slidetitle=ANDROID"/>
            <a:extLst>
              <a:ext uri="{FF2B5EF4-FFF2-40B4-BE49-F238E27FC236}">
                <a16:creationId xmlns:a16="http://schemas.microsoft.com/office/drawing/2014/main" id="{E8E3532D-4F78-4763-8A34-1B8D4626B31C}"/>
              </a:ext>
            </a:extLst>
          </p:cNvPr>
          <p:cNvSpPr/>
          <p:nvPr/>
        </p:nvSpPr>
        <p:spPr>
          <a:xfrm>
            <a:off x="5181600" y="2305050"/>
            <a:ext cx="158115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0747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3584973"/>
          </a:xfrm>
        </p:spPr>
        <p:txBody>
          <a:bodyPr>
            <a:normAutofit lnSpcReduction="1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id-ID" dirty="0"/>
              <a:t>Aplikasi kebudayaan lokal kabupaten banyuwangi dapat memberikan kemudahan kepada pengguna 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id-ID" dirty="0"/>
              <a:t>Aplikasi budaya banyuwangi dapat membantu mempromosikan budaya lokal kabupaten banyuwangi secara mobile</a:t>
            </a:r>
            <a:r>
              <a:rPr lang="en-US" dirty="0"/>
              <a:t>.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id-ID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20293"/>
            <a:ext cx="7886700" cy="994172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14E65-223B-4072-BC47-86FD9AEF6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7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72228"/>
            <a:ext cx="7886700" cy="381357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id-ID" dirty="0"/>
              <a:t>Aplikasi budaya banyuwangi diharapkan nantinya dapat di kembangkan diplatform lain</a:t>
            </a:r>
            <a:r>
              <a:rPr lang="en-US" dirty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id-ID" dirty="0"/>
              <a:t>Aplikasi budaya banyuwangi dapat dikembangkan dengan menggunakan bahasa lain, agar pengguna warga negara asing mendapat kemudahan dalam menggunakan aplikasi budaya banyuwangi.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21944"/>
            <a:ext cx="7886700" cy="994172"/>
          </a:xfrm>
        </p:spPr>
        <p:txBody>
          <a:bodyPr/>
          <a:lstStyle/>
          <a:p>
            <a:r>
              <a:rPr lang="en-US" dirty="0"/>
              <a:t>Saran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8727-69D9-4EBF-941F-AA223C34BF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0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7F035E-3D84-4F7D-80BC-397B0118A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6294"/>
            <a:ext cx="6858000" cy="748864"/>
          </a:xfrm>
        </p:spPr>
        <p:txBody>
          <a:bodyPr>
            <a:normAutofit fontScale="90000"/>
          </a:bodyPr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1405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8363" y="1369218"/>
            <a:ext cx="7886700" cy="8977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id-ID" sz="2000" dirty="0"/>
              <a:t> budaya lokal kabupaten Banyuwangi </a:t>
            </a:r>
            <a:r>
              <a:rPr lang="en-US" sz="2000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363" y="262531"/>
            <a:ext cx="7886700" cy="994172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20875" y="3486150"/>
            <a:ext cx="7886700" cy="120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id-ID" sz="2000" dirty="0"/>
              <a:t> budaya lokal kabuaten Banyuwangi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Mem</a:t>
            </a:r>
            <a:r>
              <a:rPr lang="id-ID" sz="2000" dirty="0"/>
              <a:t>permudah pengguna dalam mencari informasi budaya lokal kabupaten Banyuwangi</a:t>
            </a:r>
            <a:r>
              <a:rPr lang="en-US" sz="2000" dirty="0"/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sz="2000" i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20875" y="237946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6149B-8451-47CF-93E3-F68FC471A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7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024CDB-0D51-4E14-BD94-55AB6D4F599A}"/>
              </a:ext>
            </a:extLst>
          </p:cNvPr>
          <p:cNvGrpSpPr/>
          <p:nvPr/>
        </p:nvGrpSpPr>
        <p:grpSpPr>
          <a:xfrm>
            <a:off x="1135685" y="1268017"/>
            <a:ext cx="1524000" cy="1470325"/>
            <a:chOff x="2634868" y="1934239"/>
            <a:chExt cx="1917592" cy="2894861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BED77BAC-7A32-433C-A423-1D9EBD4B260B}"/>
                </a:ext>
              </a:extLst>
            </p:cNvPr>
            <p:cNvSpPr/>
            <p:nvPr/>
          </p:nvSpPr>
          <p:spPr>
            <a:xfrm>
              <a:off x="2634868" y="4046150"/>
              <a:ext cx="1917592" cy="782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dirty="0"/>
                <a:t>Akademis</a:t>
              </a:r>
            </a:p>
            <a:p>
              <a:pPr algn="ctr"/>
              <a:endParaRPr lang="id-ID" dirty="0"/>
            </a:p>
          </p:txBody>
        </p:sp>
        <p:pic>
          <p:nvPicPr>
            <p:cNvPr id="10" name="Picture 5" descr="D:\BELAJAR\BELAJAR SERIUS\SKRIPSI\!SKRIPSI\!SIDANG\pptseminardansidang\SIAP SIDANG!\img\reading (1).png">
              <a:extLst>
                <a:ext uri="{FF2B5EF4-FFF2-40B4-BE49-F238E27FC236}">
                  <a16:creationId xmlns:a16="http://schemas.microsoft.com/office/drawing/2014/main" id="{75ED44E0-89C5-4916-BCB3-0CDA227B0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382" y="1934239"/>
              <a:ext cx="1322696" cy="1996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237A52-71E6-4612-900F-D9A416468DD6}"/>
              </a:ext>
            </a:extLst>
          </p:cNvPr>
          <p:cNvGrpSpPr/>
          <p:nvPr/>
        </p:nvGrpSpPr>
        <p:grpSpPr>
          <a:xfrm>
            <a:off x="1230918" y="3245395"/>
            <a:ext cx="1333534" cy="1472659"/>
            <a:chOff x="4690270" y="3472940"/>
            <a:chExt cx="2374304" cy="2770549"/>
          </a:xfrm>
        </p:grpSpPr>
        <p:pic>
          <p:nvPicPr>
            <p:cNvPr id="28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06A119D8-B223-4395-A5A4-16CD23F60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472940"/>
              <a:ext cx="1767052" cy="17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34013F10-FB1C-48BE-9411-6BF762D1D72B}"/>
                </a:ext>
              </a:extLst>
            </p:cNvPr>
            <p:cNvSpPr/>
            <p:nvPr/>
          </p:nvSpPr>
          <p:spPr>
            <a:xfrm>
              <a:off x="4690270" y="5360815"/>
              <a:ext cx="2374304" cy="882674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Mahasiswa</a:t>
              </a:r>
              <a:endParaRPr lang="id-ID" sz="16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1897685" y="2851779"/>
            <a:ext cx="0" cy="237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D0997F-F7D4-4759-A048-2CDDAFC549E9}"/>
              </a:ext>
            </a:extLst>
          </p:cNvPr>
          <p:cNvGrpSpPr/>
          <p:nvPr/>
        </p:nvGrpSpPr>
        <p:grpSpPr>
          <a:xfrm>
            <a:off x="5426405" y="1268017"/>
            <a:ext cx="1342754" cy="1450642"/>
            <a:chOff x="7285685" y="2836018"/>
            <a:chExt cx="2046990" cy="1938785"/>
          </a:xfrm>
        </p:grpSpPr>
        <p:pic>
          <p:nvPicPr>
            <p:cNvPr id="26" name="Picture 3" descr="D:\BELAJAR\BELAJAR SERIUS\SKRIPSI\!SKRIPSI\!SIDANG\pptseminardansidang\SIAP SIDANG!\img\devices.png">
              <a:extLst>
                <a:ext uri="{FF2B5EF4-FFF2-40B4-BE49-F238E27FC236}">
                  <a16:creationId xmlns:a16="http://schemas.microsoft.com/office/drawing/2014/main" id="{400144D0-3786-4BAD-99DD-6D587D431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163" y="2836018"/>
              <a:ext cx="1510035" cy="13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46C3F43-39A6-40BD-98BA-FB880087F4DB}"/>
                </a:ext>
              </a:extLst>
            </p:cNvPr>
            <p:cNvSpPr/>
            <p:nvPr/>
          </p:nvSpPr>
          <p:spPr>
            <a:xfrm>
              <a:off x="7285685" y="4214154"/>
              <a:ext cx="2046990" cy="5606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</a:t>
              </a:r>
              <a:r>
                <a:rPr lang="en-US" dirty="0" err="1"/>
                <a:t>ublikasi</a:t>
              </a:r>
              <a:endParaRPr lang="id-ID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148799-E9DB-4BAF-B2BE-4CF4E24409AF}"/>
              </a:ext>
            </a:extLst>
          </p:cNvPr>
          <p:cNvGrpSpPr/>
          <p:nvPr/>
        </p:nvGrpSpPr>
        <p:grpSpPr>
          <a:xfrm>
            <a:off x="5471156" y="3245395"/>
            <a:ext cx="1333534" cy="1472659"/>
            <a:chOff x="4690270" y="3472940"/>
            <a:chExt cx="2374304" cy="2770549"/>
          </a:xfrm>
        </p:grpSpPr>
        <p:pic>
          <p:nvPicPr>
            <p:cNvPr id="36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1BF90549-8B64-4632-A9D2-4AE9BAFC8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472940"/>
              <a:ext cx="1767052" cy="17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ounded Rectangle 7">
              <a:extLst>
                <a:ext uri="{FF2B5EF4-FFF2-40B4-BE49-F238E27FC236}">
                  <a16:creationId xmlns:a16="http://schemas.microsoft.com/office/drawing/2014/main" id="{D491159A-D1C3-4820-BC57-5D8EC260C713}"/>
                </a:ext>
              </a:extLst>
            </p:cNvPr>
            <p:cNvSpPr/>
            <p:nvPr/>
          </p:nvSpPr>
          <p:spPr>
            <a:xfrm>
              <a:off x="4690270" y="5360815"/>
              <a:ext cx="2374304" cy="882674"/>
            </a:xfrm>
            <a:prstGeom prst="round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 </a:t>
              </a:r>
              <a:r>
                <a:rPr lang="id-ID" sz="1600" i="1" dirty="0"/>
                <a:t>User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B55AC-1834-402E-BAAD-AE24A91C072A}"/>
              </a:ext>
            </a:extLst>
          </p:cNvPr>
          <p:cNvCxnSpPr/>
          <p:nvPr/>
        </p:nvCxnSpPr>
        <p:spPr>
          <a:xfrm>
            <a:off x="6135756" y="2851390"/>
            <a:ext cx="0" cy="232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D0732B3-7633-48DF-BF40-389636224BC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8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6EE74-9B51-452C-A600-9A6B23EB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636F1A-6CF3-4234-8312-DB858B17DB1D}"/>
              </a:ext>
            </a:extLst>
          </p:cNvPr>
          <p:cNvGrpSpPr/>
          <p:nvPr/>
        </p:nvGrpSpPr>
        <p:grpSpPr>
          <a:xfrm>
            <a:off x="1092857" y="2892729"/>
            <a:ext cx="1217292" cy="1449182"/>
            <a:chOff x="8630554" y="3318434"/>
            <a:chExt cx="2213500" cy="2675823"/>
          </a:xfrm>
        </p:grpSpPr>
        <p:pic>
          <p:nvPicPr>
            <p:cNvPr id="7" name="Picture 2" descr="D:\BELAJAR\BELAJAR SERIUS\SKRIPSI\!SKRIPSI\!SIDANG\pptseminardansidang\SIAP SIDANG!\img\user (1).png">
              <a:extLst>
                <a:ext uri="{FF2B5EF4-FFF2-40B4-BE49-F238E27FC236}">
                  <a16:creationId xmlns:a16="http://schemas.microsoft.com/office/drawing/2014/main" id="{5753BB6A-9EA5-431E-9FE3-8F0D01509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556" y="3318434"/>
              <a:ext cx="1710921" cy="1710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181FFC19-FE2C-443F-ACEA-99285D826F61}"/>
                </a:ext>
              </a:extLst>
            </p:cNvPr>
            <p:cNvSpPr/>
            <p:nvPr/>
          </p:nvSpPr>
          <p:spPr>
            <a:xfrm>
              <a:off x="8630554" y="5177835"/>
              <a:ext cx="2213500" cy="816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Admin</a:t>
              </a:r>
              <a:endParaRPr lang="id-ID" sz="1600" dirty="0"/>
            </a:p>
          </p:txBody>
        </p:sp>
      </p:grp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34013F10-FB1C-48BE-9411-6BF762D1D72B}"/>
              </a:ext>
            </a:extLst>
          </p:cNvPr>
          <p:cNvSpPr/>
          <p:nvPr/>
        </p:nvSpPr>
        <p:spPr>
          <a:xfrm>
            <a:off x="3450087" y="1593314"/>
            <a:ext cx="1940678" cy="4691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id-ID" sz="1600" dirty="0"/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2107756" y="2119428"/>
            <a:ext cx="1836583" cy="749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929003" y="2119428"/>
            <a:ext cx="1928997" cy="749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E5B8B-2589-42C0-814C-44D35985A63B}"/>
              </a:ext>
            </a:extLst>
          </p:cNvPr>
          <p:cNvGrpSpPr/>
          <p:nvPr/>
        </p:nvGrpSpPr>
        <p:grpSpPr>
          <a:xfrm>
            <a:off x="6557889" y="2869253"/>
            <a:ext cx="1469009" cy="1466073"/>
            <a:chOff x="4614060" y="3569528"/>
            <a:chExt cx="2615513" cy="2758157"/>
          </a:xfrm>
        </p:grpSpPr>
        <p:pic>
          <p:nvPicPr>
            <p:cNvPr id="14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2ADED5EB-DCFE-4470-812C-ABF0C7F9A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569528"/>
              <a:ext cx="1767052" cy="176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60E3DECF-C628-4FE3-A6A7-53E5AEAAAAEA}"/>
                </a:ext>
              </a:extLst>
            </p:cNvPr>
            <p:cNvSpPr/>
            <p:nvPr/>
          </p:nvSpPr>
          <p:spPr>
            <a:xfrm>
              <a:off x="4614060" y="5457957"/>
              <a:ext cx="2615513" cy="869728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600" dirty="0"/>
                <a:t>User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F669DB7-BB95-4810-86B8-85B340A65B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">
            <a:extLst>
              <a:ext uri="{FF2B5EF4-FFF2-40B4-BE49-F238E27FC236}">
                <a16:creationId xmlns:a16="http://schemas.microsoft.com/office/drawing/2014/main" id="{34425534-2AB4-4B24-9850-089D000A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3350"/>
            <a:ext cx="78867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62C98DD-F31F-4498-8EB2-E8EBA77ADD4B}"/>
              </a:ext>
            </a:extLst>
          </p:cNvPr>
          <p:cNvGrpSpPr/>
          <p:nvPr/>
        </p:nvGrpSpPr>
        <p:grpSpPr>
          <a:xfrm>
            <a:off x="3957912" y="2266950"/>
            <a:ext cx="1228176" cy="1524001"/>
            <a:chOff x="8500818" y="1651733"/>
            <a:chExt cx="2111376" cy="2033515"/>
          </a:xfrm>
        </p:grpSpPr>
        <p:pic>
          <p:nvPicPr>
            <p:cNvPr id="62" name="Picture 4" descr="D:\BELAJAR\BELAJAR SERIUS\SKRIPSI\!SKRIPSI\!SIDANG\pptseminardansidang\SIAP SIDANG!\img\online-store.png">
              <a:extLst>
                <a:ext uri="{FF2B5EF4-FFF2-40B4-BE49-F238E27FC236}">
                  <a16:creationId xmlns:a16="http://schemas.microsoft.com/office/drawing/2014/main" id="{6955F5AD-7718-4757-B299-54D04C01A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818" y="1651733"/>
              <a:ext cx="2111374" cy="14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DA33E778-9399-4E02-A272-B57898F807A2}"/>
                </a:ext>
              </a:extLst>
            </p:cNvPr>
            <p:cNvSpPr/>
            <p:nvPr/>
          </p:nvSpPr>
          <p:spPr>
            <a:xfrm>
              <a:off x="8500820" y="3072667"/>
              <a:ext cx="2111374" cy="612581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SISTEM</a:t>
              </a:r>
              <a:endParaRPr lang="id-ID" sz="1600" dirty="0"/>
            </a:p>
          </p:txBody>
        </p:sp>
      </p:grpSp>
      <p:sp>
        <p:nvSpPr>
          <p:cNvPr id="67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1511884" y="1461652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Budaya</a:t>
            </a:r>
          </a:p>
        </p:txBody>
      </p:sp>
      <p:sp>
        <p:nvSpPr>
          <p:cNvPr id="68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5867400" y="1461651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Tari</a:t>
            </a:r>
          </a:p>
        </p:txBody>
      </p: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1371600" y="4064185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Peta</a:t>
            </a: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5867400" y="4064185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Kuis Interaktif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3429002" y="2151428"/>
            <a:ext cx="380998" cy="296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333999" y="2151428"/>
            <a:ext cx="381001" cy="296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340684" y="3790951"/>
            <a:ext cx="457200" cy="263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3999" y="3800598"/>
            <a:ext cx="381001" cy="263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676C8-65E1-4B87-A212-3B0C604766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00300" y="2439296"/>
            <a:ext cx="765286" cy="1516242"/>
            <a:chOff x="2127571" y="1541889"/>
            <a:chExt cx="765286" cy="1523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4423" y="2352202"/>
              <a:ext cx="731583" cy="713294"/>
            </a:xfrm>
            <a:prstGeom prst="rect">
              <a:avLst/>
            </a:prstGeom>
          </p:spPr>
        </p:pic>
        <p:pic>
          <p:nvPicPr>
            <p:cNvPr id="31" name="Picture 2" descr="D:\BELAJAR\BELAJAR SERIUS\SKRIPSI\!SKRIPSI\!SIDANG\pptseminardansidang\SIAP SIDANG!\img\php.png">
              <a:extLst>
                <a:ext uri="{FF2B5EF4-FFF2-40B4-BE49-F238E27FC236}">
                  <a16:creationId xmlns:a16="http://schemas.microsoft.com/office/drawing/2014/main" id="{FCC659E3-5C38-4C09-A542-08224165A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571" y="1541889"/>
              <a:ext cx="765286" cy="74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870683" y="2461224"/>
            <a:ext cx="1885950" cy="1369925"/>
            <a:chOff x="5181600" y="2336298"/>
            <a:chExt cx="1885950" cy="13699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734673"/>
              <a:ext cx="1885950" cy="9715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302" y="2336298"/>
              <a:ext cx="914400" cy="813815"/>
            </a:xfrm>
            <a:prstGeom prst="rect">
              <a:avLst/>
            </a:prstGeom>
          </p:spPr>
        </p:pic>
      </p:grp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81FFC19-FE2C-443F-ACEA-99285D826F61}"/>
              </a:ext>
            </a:extLst>
          </p:cNvPr>
          <p:cNvSpPr/>
          <p:nvPr/>
        </p:nvSpPr>
        <p:spPr>
          <a:xfrm>
            <a:off x="3964308" y="1544426"/>
            <a:ext cx="1217292" cy="4421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Tools</a:t>
            </a:r>
            <a:endParaRPr lang="id-ID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4540"/>
            <a:ext cx="1340885" cy="1360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01CFFC-18FD-4D67-931A-DB1C80E095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5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BB96A-528C-4871-A30C-5686635D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3990975" cy="32635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id-ID" sz="1600" dirty="0"/>
              <a:t>Media informasi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d-ID" sz="1600" dirty="0"/>
              <a:t>Kabupaten banyuwangi	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d-ID" sz="1600" dirty="0"/>
              <a:t>android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d-ID" sz="1600" dirty="0"/>
              <a:t>Budaya 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Framework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DFD (Data Flow Diagram)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ERD (Entity Relation Diagram)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E30A2-4FF8-4F3B-9F44-8BD6975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23140D-8DC4-40BE-8FDA-AF0A271D9F29}"/>
              </a:ext>
            </a:extLst>
          </p:cNvPr>
          <p:cNvSpPr txBox="1">
            <a:spLocks/>
          </p:cNvSpPr>
          <p:nvPr/>
        </p:nvSpPr>
        <p:spPr>
          <a:xfrm>
            <a:off x="5153025" y="1369219"/>
            <a:ext cx="399097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id-ID" sz="1600" i="1" dirty="0"/>
              <a:t>UML</a:t>
            </a:r>
            <a:endParaRPr lang="en-US" sz="1600" i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 err="1"/>
              <a:t>Metode</a:t>
            </a:r>
            <a:r>
              <a:rPr lang="en-US" sz="1600" i="1" dirty="0"/>
              <a:t> Waterfall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Adobe Dreamweaver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XAMPP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MySQL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PHP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d-ID" sz="1600" i="1" dirty="0"/>
              <a:t>Android SDK</a:t>
            </a:r>
            <a:endParaRPr lang="en-US" sz="1600" i="1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585C1-69FA-462D-9C74-53A9E1D761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Pengumpulan</a:t>
            </a:r>
            <a:r>
              <a:rPr lang="en-US" sz="2400" dirty="0"/>
              <a:t> Data (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Literatur</a:t>
            </a:r>
            <a:r>
              <a:rPr lang="en-US" sz="2400" dirty="0"/>
              <a:t>, </a:t>
            </a:r>
            <a:r>
              <a:rPr lang="en-US" sz="2400" dirty="0" err="1"/>
              <a:t>Observasi</a:t>
            </a:r>
            <a:r>
              <a:rPr lang="en-US" sz="2400" dirty="0"/>
              <a:t>)</a:t>
            </a:r>
            <a:endParaRPr lang="id-ID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id-ID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Pembuatan</a:t>
            </a:r>
            <a:r>
              <a:rPr lang="en-US" sz="2400" dirty="0"/>
              <a:t>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Pengujian</a:t>
            </a:r>
            <a:r>
              <a:rPr lang="en-US" sz="2400" dirty="0"/>
              <a:t> Program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73905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Perekayasaan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864C0-DC43-4F20-B7A3-A6683814DD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4423</TotalTime>
  <Words>281</Words>
  <Application>Microsoft Office PowerPoint</Application>
  <PresentationFormat>On-screen Show (16:9)</PresentationFormat>
  <Paragraphs>85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Century Gothic</vt:lpstr>
      <vt:lpstr>Eras Bold ITC</vt:lpstr>
      <vt:lpstr>Open Sans</vt:lpstr>
      <vt:lpstr>Times New Roman</vt:lpstr>
      <vt:lpstr>Wingdings</vt:lpstr>
      <vt:lpstr>Theme1</vt:lpstr>
      <vt:lpstr>RANCANG BANGUN MEDIA INFORMASI BUDAYA LOKAL KABUPATEN BANYUWANGI BERBASIS ANDROID</vt:lpstr>
      <vt:lpstr>Latar Belakang</vt:lpstr>
      <vt:lpstr>Rumusan Masalah</vt:lpstr>
      <vt:lpstr>Manfaat Penelitian</vt:lpstr>
      <vt:lpstr>Ruang Lingkup</vt:lpstr>
      <vt:lpstr>Ruang Lingkup</vt:lpstr>
      <vt:lpstr>Ruang Lingkup</vt:lpstr>
      <vt:lpstr>Tinjauan Pustaka</vt:lpstr>
      <vt:lpstr>Metode Perekayasaan</vt:lpstr>
      <vt:lpstr>Identifikasi Masalah</vt:lpstr>
      <vt:lpstr>Pengumpulan Data</vt:lpstr>
      <vt:lpstr>Perancangan Sistem</vt:lpstr>
      <vt:lpstr>ERD (Entity Relation Diagram)</vt:lpstr>
      <vt:lpstr>Diagram Konteks</vt:lpstr>
      <vt:lpstr>DFD Level 0</vt:lpstr>
      <vt:lpstr>DFD Level 1 Login</vt:lpstr>
      <vt:lpstr>DFD Level 1 Maintenan Data Tarian</vt:lpstr>
      <vt:lpstr>DFD Level 1 Maintenan Data Tradisi</vt:lpstr>
      <vt:lpstr>DFD Level 1 Proses Login Web Admin</vt:lpstr>
      <vt:lpstr>Konseptual Database</vt:lpstr>
      <vt:lpstr>Use Case Pada Sistem Android</vt:lpstr>
      <vt:lpstr>Aktifity Diagram Menampilkan Menu Tari</vt:lpstr>
      <vt:lpstr>Aktifity Diagram Menampilkan Deskripsi Tari</vt:lpstr>
      <vt:lpstr>Mocup sistem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museum blambangan banyuwangi menggunakan framework bootstrap</dc:title>
  <dc:creator>Barcelona</dc:creator>
  <cp:lastModifiedBy>haha_hehe</cp:lastModifiedBy>
  <cp:revision>259</cp:revision>
  <dcterms:created xsi:type="dcterms:W3CDTF">2006-08-16T00:00:00Z</dcterms:created>
  <dcterms:modified xsi:type="dcterms:W3CDTF">2019-08-25T05:39:03Z</dcterms:modified>
</cp:coreProperties>
</file>