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ia37FuHp0GVjWNZXBU27tICvLf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CCAD9C-E922-46B8-B0C1-6633A37690C9}">
  <a:tblStyle styleId="{D2CCAD9C-E922-46B8-B0C1-6633A37690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d50ada0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d50ada0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bd50ada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bd50ada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d50ada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bd50ada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bd50ada0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bd50ada0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bd50ada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bd50ada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118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Project 2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Comparison between fine-tuned, vanilla DistilBERT and ML models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4845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Nayeem Mohammad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bd50ada0c_0_23"/>
          <p:cNvSpPr txBox="1"/>
          <p:nvPr>
            <p:ph idx="1" type="subTitle"/>
          </p:nvPr>
        </p:nvSpPr>
        <p:spPr>
          <a:xfrm>
            <a:off x="-530025" y="0"/>
            <a:ext cx="33231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graphicFrame>
        <p:nvGraphicFramePr>
          <p:cNvPr id="61" name="Google Shape;61;g31bd50ada0c_0_23"/>
          <p:cNvGraphicFramePr/>
          <p:nvPr/>
        </p:nvGraphicFramePr>
        <p:xfrm>
          <a:off x="2888100" y="28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{D2CCAD9C-E922-46B8-B0C1-6633A37690C9}</a:tableStyleId>
              </a:tblPr>
              <a:tblGrid>
                <a:gridCol w="1965300"/>
                <a:gridCol w="1965300"/>
                <a:gridCol w="1965300"/>
              </a:tblGrid>
              <a:tr h="6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Epochs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Model names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10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DistilBERT fine-tuned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3, 10, 20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{‘model’: “distilbert-base-uncased”,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‘tokenizer’: “distilbert-base-uncased”}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68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GPT2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10, 20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/>
                        <a:t>{‘model’: “gpt2”,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‘tokenizer’: “gpt2”}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0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DistilBERT vanilla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{‘</a:t>
                      </a:r>
                      <a:r>
                        <a:rPr lang="en" sz="900"/>
                        <a:t>m</a:t>
                      </a:r>
                      <a:r>
                        <a:rPr lang="en" sz="900"/>
                        <a:t>odel’: “</a:t>
                      </a:r>
                      <a:r>
                        <a:rPr lang="en" sz="900"/>
                        <a:t>distilbert-base-uncased”,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‘</a:t>
                      </a:r>
                      <a:r>
                        <a:rPr lang="en" sz="900"/>
                        <a:t>t</a:t>
                      </a:r>
                      <a:r>
                        <a:rPr lang="en" sz="900"/>
                        <a:t>okenizer’: “distilbert-base-uncased”}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0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sklearn.linear_mode.LogisticRegression</a:t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CountVectorizer (Bag of Words)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-107754" l="-85038" r="-29922" t="-14466"/>
          <a:stretch/>
        </p:blipFill>
        <p:spPr>
          <a:xfrm>
            <a:off x="-983225" y="-747250"/>
            <a:ext cx="11430000" cy="1143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type="title"/>
          </p:nvPr>
        </p:nvSpPr>
        <p:spPr>
          <a:xfrm>
            <a:off x="0" y="43300"/>
            <a:ext cx="2850300" cy="3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Fine-tuned DistilBERT Training &amp; Validation accuracy and loss curves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bd50ada0c_0_0"/>
          <p:cNvSpPr txBox="1"/>
          <p:nvPr>
            <p:ph type="title"/>
          </p:nvPr>
        </p:nvSpPr>
        <p:spPr>
          <a:xfrm>
            <a:off x="0" y="43300"/>
            <a:ext cx="2850300" cy="19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GPT2 Training &amp; Validation </a:t>
            </a:r>
            <a:r>
              <a:rPr lang="en"/>
              <a:t>accuracy</a:t>
            </a:r>
            <a:r>
              <a:rPr lang="en"/>
              <a:t> and loss curves </a:t>
            </a:r>
            <a:endParaRPr/>
          </a:p>
        </p:txBody>
      </p:sp>
      <p:pic>
        <p:nvPicPr>
          <p:cNvPr id="73" name="Google Shape;73;g31bd50ada0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155" y="0"/>
            <a:ext cx="61721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d50ada0c_0_5"/>
          <p:cNvSpPr txBox="1"/>
          <p:nvPr>
            <p:ph type="title"/>
          </p:nvPr>
        </p:nvSpPr>
        <p:spPr>
          <a:xfrm>
            <a:off x="0" y="43300"/>
            <a:ext cx="16260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Confusion Matrix from all models</a:t>
            </a:r>
            <a:endParaRPr sz="2300"/>
          </a:p>
        </p:txBody>
      </p:sp>
      <p:pic>
        <p:nvPicPr>
          <p:cNvPr id="79" name="Google Shape;79;g31bd50ada0c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" y="2317363"/>
            <a:ext cx="3768200" cy="28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31bd50ada0c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275" y="2317375"/>
            <a:ext cx="3768200" cy="2826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31bd50ada0c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6000" y="0"/>
            <a:ext cx="3264800" cy="244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1bd50ada0c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5348" y="21650"/>
            <a:ext cx="3207052" cy="24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d50ada0c_2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pic>
        <p:nvPicPr>
          <p:cNvPr id="88" name="Google Shape;88;g31bd50ada0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75" y="696425"/>
            <a:ext cx="7807657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d50ada0c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