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rsyas.info/downloads/datase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4DD-6BCE-4489-A1AE-0CD5B043B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4725-1C51-456F-83FB-9CAABBE6E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Cse-465 </a:t>
            </a:r>
            <a:r>
              <a:rPr lang="en-US" dirty="0" smtClean="0"/>
              <a:t>section-01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 Frequencies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1" y="3929787"/>
            <a:ext cx="4143953" cy="228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88" y="1128450"/>
            <a:ext cx="4439270" cy="2286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5" y="1128451"/>
            <a:ext cx="4401164" cy="228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0235" y="3509300"/>
            <a:ext cx="17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CF for Blues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70506" y="3487612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CF for Country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522" y="6361791"/>
            <a:ext cx="17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CF for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38" y="2144684"/>
            <a:ext cx="10178322" cy="1492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4500-C98A-4290-BFCE-98752183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first: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E385-F211-4649-88AE-30C957ED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4243136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Setup environment, download dataset, load the libraries. 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Dataset Link: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	`http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marsyas.info/downloads/datasets.html</a:t>
            </a:r>
            <a:endParaRPr lang="en-US" sz="3200" dirty="0" smtClean="0"/>
          </a:p>
          <a:p>
            <a:r>
              <a:rPr lang="en-US" sz="3200" dirty="0" smtClean="0"/>
              <a:t>Total Classifiers : 10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63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Waveform</a:t>
            </a: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Spectrogram</a:t>
            </a: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Playing Audio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28" y="4708430"/>
            <a:ext cx="3620005" cy="5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0293" y="5510260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Jupyter</a:t>
            </a:r>
            <a:r>
              <a:rPr lang="en-US" dirty="0" smtClean="0"/>
              <a:t> Widget for playing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8" y="1"/>
            <a:ext cx="5274799" cy="329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1" y="0"/>
            <a:ext cx="4924490" cy="3290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2" y="3649598"/>
            <a:ext cx="5104015" cy="2850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1" y="3649598"/>
            <a:ext cx="5331193" cy="2850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6495" y="3280266"/>
            <a:ext cx="30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Figure1: Monophonic wave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8175" y="3290458"/>
            <a:ext cx="30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Figure2: Stereo wave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5673" y="6500554"/>
            <a:ext cx="45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Figure3: Harmonic &amp; Percussive wave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5622" y="6455418"/>
            <a:ext cx="45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Figure4: Spectrogram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4921-667D-4B42-B807-AB2EBB2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0AEF-209F-421C-81C9-2EA67D9E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Feature Extraction</a:t>
            </a:r>
          </a:p>
          <a:p>
            <a:pPr lvl="1"/>
            <a:r>
              <a:rPr lang="en-US" sz="2600" dirty="0" smtClean="0"/>
              <a:t>Zero Crossing Rate</a:t>
            </a:r>
          </a:p>
          <a:p>
            <a:pPr lvl="1"/>
            <a:r>
              <a:rPr lang="en-US" sz="2600" dirty="0" smtClean="0"/>
              <a:t>Spectral Centroid</a:t>
            </a:r>
          </a:p>
          <a:p>
            <a:pPr lvl="1"/>
            <a:r>
              <a:rPr lang="en-US" sz="2600" dirty="0" smtClean="0"/>
              <a:t>Spectral Rolloff</a:t>
            </a:r>
          </a:p>
          <a:p>
            <a:pPr lvl="1"/>
            <a:r>
              <a:rPr lang="en-US" sz="2600" dirty="0" smtClean="0"/>
              <a:t>Mel-Frequency Cepstral Coefficients</a:t>
            </a:r>
          </a:p>
          <a:p>
            <a:pPr lvl="1"/>
            <a:r>
              <a:rPr lang="en-US" sz="2600" dirty="0"/>
              <a:t>Chroma Frequencies</a:t>
            </a:r>
            <a:endParaRPr lang="en-US" sz="2600" dirty="0" smtClean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37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9D8A-480D-449E-A321-5C5D06E8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 Rate: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32" y="1187164"/>
            <a:ext cx="4508392" cy="1605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5" y="5078951"/>
            <a:ext cx="4508392" cy="1346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5" y="3185410"/>
            <a:ext cx="4508392" cy="1621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8458" y="2803344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ZCR blues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5765" y="6419376"/>
            <a:ext cx="16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ZCR Metal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67745" y="4862019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ZCR Country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7F2F-775A-4391-9D91-E57EDE8F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Centroids: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95" y="2234815"/>
            <a:ext cx="3106655" cy="1961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80" y="1321475"/>
            <a:ext cx="3207614" cy="1826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21" y="4221644"/>
            <a:ext cx="3172268" cy="2086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8673" y="3315567"/>
            <a:ext cx="17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SC for Blues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8235" y="4371524"/>
            <a:ext cx="17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SC for Metal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4341" y="6307910"/>
            <a:ext cx="17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SC for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6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Rolloff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75" y="2085442"/>
            <a:ext cx="4601325" cy="299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2" y="2085441"/>
            <a:ext cx="4659900" cy="2993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1013" y="5289998"/>
            <a:ext cx="16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SR for Blues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7166" y="5289998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SR for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4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Mel-frequencies </a:t>
            </a:r>
            <a:r>
              <a:rPr lang="en-US" dirty="0" err="1" smtClean="0"/>
              <a:t>coefficiets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50" y="1409418"/>
            <a:ext cx="3153215" cy="201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1" y="2423972"/>
            <a:ext cx="3067478" cy="2010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35" y="3509300"/>
            <a:ext cx="3124636" cy="2067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0235" y="3509300"/>
            <a:ext cx="204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MFCC for Blues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9661" y="4542906"/>
            <a:ext cx="23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MFCC for Country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6215" y="5612879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MFCC for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358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166</TotalTime>
  <Words>151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Music Genre Classification</vt:lpstr>
      <vt:lpstr>At first:</vt:lpstr>
      <vt:lpstr>Visualizing the Data:</vt:lpstr>
      <vt:lpstr>PowerPoint Presentation</vt:lpstr>
      <vt:lpstr>Preprocessing:</vt:lpstr>
      <vt:lpstr>Zero Crossing Rate:</vt:lpstr>
      <vt:lpstr>Spectral Centroids:</vt:lpstr>
      <vt:lpstr>Spectral Rolloff</vt:lpstr>
      <vt:lpstr>Mel-frequencies coefficiets</vt:lpstr>
      <vt:lpstr>Chroma Frequencies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Tanjeeb Alam</dc:creator>
  <cp:lastModifiedBy>SCC</cp:lastModifiedBy>
  <cp:revision>16</cp:revision>
  <dcterms:created xsi:type="dcterms:W3CDTF">2019-10-28T05:53:28Z</dcterms:created>
  <dcterms:modified xsi:type="dcterms:W3CDTF">2019-12-04T04:10:31Z</dcterms:modified>
</cp:coreProperties>
</file>