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24" autoAdjust="0"/>
    <p:restoredTop sz="94660"/>
  </p:normalViewPr>
  <p:slideViewPr>
    <p:cSldViewPr snapToGrid="0">
      <p:cViewPr>
        <p:scale>
          <a:sx n="100" d="100"/>
          <a:sy n="100" d="100"/>
        </p:scale>
        <p:origin x="-107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753F-5AB6-43BA-8A36-0A5C505F6D2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A7E1-290C-4672-8EE9-9D2C3577B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2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753F-5AB6-43BA-8A36-0A5C505F6D2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A7E1-290C-4672-8EE9-9D2C3577B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6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753F-5AB6-43BA-8A36-0A5C505F6D2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A7E1-290C-4672-8EE9-9D2C3577B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4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753F-5AB6-43BA-8A36-0A5C505F6D2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A7E1-290C-4672-8EE9-9D2C3577B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7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753F-5AB6-43BA-8A36-0A5C505F6D2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A7E1-290C-4672-8EE9-9D2C3577B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8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753F-5AB6-43BA-8A36-0A5C505F6D2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A7E1-290C-4672-8EE9-9D2C3577B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7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753F-5AB6-43BA-8A36-0A5C505F6D2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A7E1-290C-4672-8EE9-9D2C3577B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3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753F-5AB6-43BA-8A36-0A5C505F6D2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A7E1-290C-4672-8EE9-9D2C3577B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753F-5AB6-43BA-8A36-0A5C505F6D2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A7E1-290C-4672-8EE9-9D2C3577B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8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753F-5AB6-43BA-8A36-0A5C505F6D2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A7E1-290C-4672-8EE9-9D2C3577B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3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753F-5AB6-43BA-8A36-0A5C505F6D2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A7E1-290C-4672-8EE9-9D2C3577B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9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753F-5AB6-43BA-8A36-0A5C505F6D2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4A7E1-290C-4672-8EE9-9D2C3577B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5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Wide </a:t>
            </a:r>
            <a:r>
              <a:rPr lang="en-US" dirty="0" err="1" smtClean="0"/>
              <a:t>ResNet</a:t>
            </a:r>
            <a:r>
              <a:rPr lang="en-US" dirty="0" smtClean="0"/>
              <a:t> 22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90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417095" y="786063"/>
            <a:ext cx="2085474" cy="513347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Conv</a:t>
            </a:r>
            <a:r>
              <a:rPr lang="en-US" dirty="0" smtClean="0"/>
              <a:t>(3x3, 3, 16)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3344780" y="1909010"/>
            <a:ext cx="2085474" cy="513347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Conv</a:t>
            </a:r>
            <a:r>
              <a:rPr lang="en-US" dirty="0" smtClean="0"/>
              <a:t>(3x3, 16, 96)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81664" y="561472"/>
            <a:ext cx="1411706" cy="44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BatchNorm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81664" y="1235241"/>
            <a:ext cx="1411706" cy="44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ReLU</a:t>
            </a:r>
            <a:endParaRPr lang="en-US" dirty="0"/>
          </a:p>
        </p:txBody>
      </p:sp>
      <p:sp>
        <p:nvSpPr>
          <p:cNvPr id="9" name="Cube 8"/>
          <p:cNvSpPr/>
          <p:nvPr/>
        </p:nvSpPr>
        <p:spPr>
          <a:xfrm>
            <a:off x="3344780" y="3994484"/>
            <a:ext cx="2085474" cy="513347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Conv</a:t>
            </a:r>
            <a:r>
              <a:rPr lang="en-US" dirty="0" smtClean="0"/>
              <a:t>(3x3, 96, 96)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81664" y="2646948"/>
            <a:ext cx="1411706" cy="44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BatchNorm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81664" y="3320715"/>
            <a:ext cx="1411706" cy="44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ReLU</a:t>
            </a:r>
            <a:endParaRPr lang="en-US" dirty="0"/>
          </a:p>
        </p:txBody>
      </p:sp>
      <p:sp>
        <p:nvSpPr>
          <p:cNvPr id="12" name="Cube 11"/>
          <p:cNvSpPr/>
          <p:nvPr/>
        </p:nvSpPr>
        <p:spPr>
          <a:xfrm>
            <a:off x="3344780" y="5309935"/>
            <a:ext cx="2085474" cy="513347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Conv</a:t>
            </a:r>
            <a:r>
              <a:rPr lang="en-US" dirty="0" smtClean="0"/>
              <a:t>(1x1, 16, 96)</a:t>
            </a:r>
            <a:endParaRPr lang="en-US" dirty="0"/>
          </a:p>
        </p:txBody>
      </p:sp>
      <p:sp>
        <p:nvSpPr>
          <p:cNvPr id="13" name="Cube 12"/>
          <p:cNvSpPr/>
          <p:nvPr/>
        </p:nvSpPr>
        <p:spPr>
          <a:xfrm>
            <a:off x="6416843" y="1909010"/>
            <a:ext cx="2085474" cy="513347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Conv</a:t>
            </a:r>
            <a:r>
              <a:rPr lang="en-US" dirty="0" smtClean="0"/>
              <a:t>(3x3, 96, 96)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753727" y="561474"/>
            <a:ext cx="1411706" cy="44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BatchNorm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3727" y="1235241"/>
            <a:ext cx="1411706" cy="44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ReLU</a:t>
            </a:r>
            <a:endParaRPr lang="en-US" dirty="0"/>
          </a:p>
        </p:txBody>
      </p:sp>
      <p:sp>
        <p:nvSpPr>
          <p:cNvPr id="16" name="Cube 15"/>
          <p:cNvSpPr/>
          <p:nvPr/>
        </p:nvSpPr>
        <p:spPr>
          <a:xfrm>
            <a:off x="6416843" y="3994484"/>
            <a:ext cx="2085474" cy="513347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Conv</a:t>
            </a:r>
            <a:r>
              <a:rPr lang="en-US" dirty="0" smtClean="0"/>
              <a:t>(3x3, 96, </a:t>
            </a:r>
            <a:r>
              <a:rPr lang="en-US" dirty="0"/>
              <a:t>9</a:t>
            </a:r>
            <a:r>
              <a:rPr lang="en-US" dirty="0" smtClean="0"/>
              <a:t>6)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753727" y="2646948"/>
            <a:ext cx="1411706" cy="44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BatchNorm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753727" y="3320715"/>
            <a:ext cx="1411706" cy="44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ReLU</a:t>
            </a:r>
            <a:endParaRPr lang="en-US" dirty="0"/>
          </a:p>
        </p:txBody>
      </p:sp>
      <p:sp>
        <p:nvSpPr>
          <p:cNvPr id="19" name="Cube 18"/>
          <p:cNvSpPr/>
          <p:nvPr/>
        </p:nvSpPr>
        <p:spPr>
          <a:xfrm>
            <a:off x="9344528" y="1909010"/>
            <a:ext cx="2085474" cy="513347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Conv</a:t>
            </a:r>
            <a:r>
              <a:rPr lang="en-US" dirty="0" smtClean="0"/>
              <a:t>(3x3, 96, 96)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681412" y="561474"/>
            <a:ext cx="1411706" cy="44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BatchNorm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681412" y="1235241"/>
            <a:ext cx="1411706" cy="44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ReLU</a:t>
            </a:r>
            <a:endParaRPr lang="en-US" dirty="0"/>
          </a:p>
        </p:txBody>
      </p:sp>
      <p:sp>
        <p:nvSpPr>
          <p:cNvPr id="22" name="Cube 21"/>
          <p:cNvSpPr/>
          <p:nvPr/>
        </p:nvSpPr>
        <p:spPr>
          <a:xfrm>
            <a:off x="9344528" y="3994484"/>
            <a:ext cx="2085474" cy="513347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Conv</a:t>
            </a:r>
            <a:r>
              <a:rPr lang="en-US" dirty="0" smtClean="0"/>
              <a:t>(3x3, </a:t>
            </a:r>
            <a:r>
              <a:rPr lang="en-US" dirty="0" smtClean="0"/>
              <a:t>96, 96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681412" y="2646948"/>
            <a:ext cx="1411706" cy="44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BatchNorm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681412" y="3320715"/>
            <a:ext cx="1411706" cy="44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ReLU</a:t>
            </a:r>
            <a:endParaRPr lang="en-US" dirty="0"/>
          </a:p>
        </p:txBody>
      </p:sp>
      <p:cxnSp>
        <p:nvCxnSpPr>
          <p:cNvPr id="33" name="Elbow Connector 32"/>
          <p:cNvCxnSpPr/>
          <p:nvPr/>
        </p:nvCxnSpPr>
        <p:spPr>
          <a:xfrm rot="5400000" flipH="1" flipV="1">
            <a:off x="2548189" y="-549445"/>
            <a:ext cx="737938" cy="2991853"/>
          </a:xfrm>
          <a:prstGeom prst="bentConnector5">
            <a:avLst>
              <a:gd name="adj1" fmla="val -30978"/>
              <a:gd name="adj2" fmla="val 45978"/>
              <a:gd name="adj3" fmla="val 1309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2"/>
            <a:endCxn id="8" idx="0"/>
          </p:cNvCxnSpPr>
          <p:nvPr/>
        </p:nvCxnSpPr>
        <p:spPr>
          <a:xfrm>
            <a:off x="4387517" y="1010650"/>
            <a:ext cx="0" cy="22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2"/>
            <a:endCxn id="5" idx="1"/>
          </p:cNvCxnSpPr>
          <p:nvPr/>
        </p:nvCxnSpPr>
        <p:spPr>
          <a:xfrm flipH="1">
            <a:off x="4323349" y="1684419"/>
            <a:ext cx="64168" cy="35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10" idx="0"/>
          </p:cNvCxnSpPr>
          <p:nvPr/>
        </p:nvCxnSpPr>
        <p:spPr>
          <a:xfrm>
            <a:off x="4323349" y="2422357"/>
            <a:ext cx="64168" cy="22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2"/>
            <a:endCxn id="11" idx="0"/>
          </p:cNvCxnSpPr>
          <p:nvPr/>
        </p:nvCxnSpPr>
        <p:spPr>
          <a:xfrm>
            <a:off x="4387517" y="3096126"/>
            <a:ext cx="0" cy="22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2"/>
            <a:endCxn id="9" idx="0"/>
          </p:cNvCxnSpPr>
          <p:nvPr/>
        </p:nvCxnSpPr>
        <p:spPr>
          <a:xfrm>
            <a:off x="4387517" y="3769893"/>
            <a:ext cx="64168" cy="22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154906" y="4716377"/>
            <a:ext cx="455193" cy="477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9" idx="3"/>
            <a:endCxn id="47" idx="0"/>
          </p:cNvCxnSpPr>
          <p:nvPr/>
        </p:nvCxnSpPr>
        <p:spPr>
          <a:xfrm>
            <a:off x="4323349" y="4507831"/>
            <a:ext cx="59154" cy="20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8" idx="1"/>
            <a:endCxn id="12" idx="2"/>
          </p:cNvCxnSpPr>
          <p:nvPr/>
        </p:nvCxnSpPr>
        <p:spPr>
          <a:xfrm rot="10800000" flipV="1">
            <a:off x="3344780" y="1459829"/>
            <a:ext cx="336884" cy="4170947"/>
          </a:xfrm>
          <a:prstGeom prst="bentConnector3">
            <a:avLst>
              <a:gd name="adj1" fmla="val 2107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7" idx="4"/>
          </p:cNvCxnSpPr>
          <p:nvPr/>
        </p:nvCxnSpPr>
        <p:spPr>
          <a:xfrm flipV="1">
            <a:off x="4323349" y="5193630"/>
            <a:ext cx="59154" cy="37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7" idx="6"/>
            <a:endCxn id="14" idx="0"/>
          </p:cNvCxnSpPr>
          <p:nvPr/>
        </p:nvCxnSpPr>
        <p:spPr>
          <a:xfrm flipV="1">
            <a:off x="4610099" y="561474"/>
            <a:ext cx="2849481" cy="4393530"/>
          </a:xfrm>
          <a:prstGeom prst="bentConnector4">
            <a:avLst>
              <a:gd name="adj1" fmla="val 37614"/>
              <a:gd name="adj2" fmla="val 1052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4" idx="2"/>
            <a:endCxn id="15" idx="0"/>
          </p:cNvCxnSpPr>
          <p:nvPr/>
        </p:nvCxnSpPr>
        <p:spPr>
          <a:xfrm>
            <a:off x="7459580" y="1010652"/>
            <a:ext cx="0" cy="22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5" idx="2"/>
            <a:endCxn id="13" idx="1"/>
          </p:cNvCxnSpPr>
          <p:nvPr/>
        </p:nvCxnSpPr>
        <p:spPr>
          <a:xfrm flipH="1">
            <a:off x="7395412" y="1684419"/>
            <a:ext cx="64168" cy="35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3" idx="3"/>
            <a:endCxn id="17" idx="0"/>
          </p:cNvCxnSpPr>
          <p:nvPr/>
        </p:nvCxnSpPr>
        <p:spPr>
          <a:xfrm>
            <a:off x="7395412" y="2422357"/>
            <a:ext cx="64168" cy="22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7" idx="2"/>
            <a:endCxn id="18" idx="0"/>
          </p:cNvCxnSpPr>
          <p:nvPr/>
        </p:nvCxnSpPr>
        <p:spPr>
          <a:xfrm>
            <a:off x="7459580" y="3096126"/>
            <a:ext cx="0" cy="22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8" idx="2"/>
            <a:endCxn id="16" idx="1"/>
          </p:cNvCxnSpPr>
          <p:nvPr/>
        </p:nvCxnSpPr>
        <p:spPr>
          <a:xfrm flipH="1">
            <a:off x="7395412" y="3769893"/>
            <a:ext cx="64168" cy="35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7194886" y="4716377"/>
            <a:ext cx="465220" cy="477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16" idx="3"/>
            <a:endCxn id="72" idx="0"/>
          </p:cNvCxnSpPr>
          <p:nvPr/>
        </p:nvCxnSpPr>
        <p:spPr>
          <a:xfrm>
            <a:off x="7395412" y="4507831"/>
            <a:ext cx="32084" cy="20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72" idx="4"/>
            <a:endCxn id="20" idx="0"/>
          </p:cNvCxnSpPr>
          <p:nvPr/>
        </p:nvCxnSpPr>
        <p:spPr>
          <a:xfrm rot="5400000" flipH="1" flipV="1">
            <a:off x="6591302" y="1397667"/>
            <a:ext cx="4632156" cy="2959769"/>
          </a:xfrm>
          <a:prstGeom prst="bentConnector5">
            <a:avLst>
              <a:gd name="adj1" fmla="val -4935"/>
              <a:gd name="adj2" fmla="val 42005"/>
              <a:gd name="adj3" fmla="val 104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15" idx="1"/>
            <a:endCxn id="72" idx="2"/>
          </p:cNvCxnSpPr>
          <p:nvPr/>
        </p:nvCxnSpPr>
        <p:spPr>
          <a:xfrm rot="10800000" flipH="1" flipV="1">
            <a:off x="6753726" y="1459830"/>
            <a:ext cx="441159" cy="3495174"/>
          </a:xfrm>
          <a:prstGeom prst="bentConnector3">
            <a:avLst>
              <a:gd name="adj1" fmla="val -142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20" idx="2"/>
            <a:endCxn id="21" idx="0"/>
          </p:cNvCxnSpPr>
          <p:nvPr/>
        </p:nvCxnSpPr>
        <p:spPr>
          <a:xfrm>
            <a:off x="10387265" y="1010652"/>
            <a:ext cx="0" cy="22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1" idx="2"/>
            <a:endCxn id="19" idx="1"/>
          </p:cNvCxnSpPr>
          <p:nvPr/>
        </p:nvCxnSpPr>
        <p:spPr>
          <a:xfrm flipH="1">
            <a:off x="10323097" y="1684419"/>
            <a:ext cx="64168" cy="35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9" idx="3"/>
            <a:endCxn id="23" idx="0"/>
          </p:cNvCxnSpPr>
          <p:nvPr/>
        </p:nvCxnSpPr>
        <p:spPr>
          <a:xfrm>
            <a:off x="10323097" y="2422357"/>
            <a:ext cx="64168" cy="22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23" idx="2"/>
            <a:endCxn id="24" idx="0"/>
          </p:cNvCxnSpPr>
          <p:nvPr/>
        </p:nvCxnSpPr>
        <p:spPr>
          <a:xfrm>
            <a:off x="10387265" y="3096126"/>
            <a:ext cx="0" cy="22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24" idx="2"/>
            <a:endCxn id="22" idx="1"/>
          </p:cNvCxnSpPr>
          <p:nvPr/>
        </p:nvCxnSpPr>
        <p:spPr>
          <a:xfrm flipH="1">
            <a:off x="10323097" y="3769893"/>
            <a:ext cx="64168" cy="35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10122571" y="4716377"/>
            <a:ext cx="465220" cy="477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2" idx="3"/>
            <a:endCxn id="98" idx="0"/>
          </p:cNvCxnSpPr>
          <p:nvPr/>
        </p:nvCxnSpPr>
        <p:spPr>
          <a:xfrm>
            <a:off x="10323097" y="4507831"/>
            <a:ext cx="32084" cy="20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21" idx="1"/>
            <a:endCxn id="98" idx="2"/>
          </p:cNvCxnSpPr>
          <p:nvPr/>
        </p:nvCxnSpPr>
        <p:spPr>
          <a:xfrm rot="10800000" flipH="1" flipV="1">
            <a:off x="9681411" y="1459830"/>
            <a:ext cx="441159" cy="3495174"/>
          </a:xfrm>
          <a:prstGeom prst="bentConnector3">
            <a:avLst>
              <a:gd name="adj1" fmla="val -1338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9001125" y="6105525"/>
            <a:ext cx="265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1; 3 Residual Blocks</a:t>
            </a:r>
            <a:endParaRPr lang="en-US" dirty="0"/>
          </a:p>
        </p:txBody>
      </p:sp>
      <p:cxnSp>
        <p:nvCxnSpPr>
          <p:cNvPr id="109" name="Elbow Connector 108"/>
          <p:cNvCxnSpPr>
            <a:stCxn id="98" idx="4"/>
          </p:cNvCxnSpPr>
          <p:nvPr/>
        </p:nvCxnSpPr>
        <p:spPr>
          <a:xfrm rot="5400000">
            <a:off x="5340768" y="1024437"/>
            <a:ext cx="845220" cy="91836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171575" y="6038851"/>
            <a:ext cx="0" cy="81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61041" y="2957398"/>
            <a:ext cx="221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shape: 32 x 32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49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1485900" y="1832810"/>
            <a:ext cx="2276475" cy="513347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Conv</a:t>
            </a:r>
            <a:r>
              <a:rPr lang="en-US" dirty="0" smtClean="0"/>
              <a:t>(3x3, 96, 192, 2)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38589" y="485272"/>
            <a:ext cx="1411706" cy="44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BatchNorm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38589" y="1159041"/>
            <a:ext cx="1411706" cy="44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ReLU</a:t>
            </a:r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1601705" y="3918284"/>
            <a:ext cx="2160670" cy="513347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Conv</a:t>
            </a:r>
            <a:r>
              <a:rPr lang="en-US" dirty="0" smtClean="0"/>
              <a:t>(3x3, 192, 192)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8589" y="2570748"/>
            <a:ext cx="1411706" cy="44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BatchNorm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38589" y="3244515"/>
            <a:ext cx="1411706" cy="44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ReLU</a:t>
            </a:r>
            <a:endParaRPr lang="en-US" dirty="0"/>
          </a:p>
        </p:txBody>
      </p:sp>
      <p:sp>
        <p:nvSpPr>
          <p:cNvPr id="10" name="Cube 9"/>
          <p:cNvSpPr/>
          <p:nvPr/>
        </p:nvSpPr>
        <p:spPr>
          <a:xfrm>
            <a:off x="1601705" y="5233735"/>
            <a:ext cx="2085474" cy="513347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Conv</a:t>
            </a:r>
            <a:r>
              <a:rPr lang="en-US" dirty="0" smtClean="0"/>
              <a:t>(1x1, 96, 192)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2644442" y="934450"/>
            <a:ext cx="0" cy="22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1"/>
          </p:cNvCxnSpPr>
          <p:nvPr/>
        </p:nvCxnSpPr>
        <p:spPr>
          <a:xfrm flipH="1">
            <a:off x="2559969" y="1608219"/>
            <a:ext cx="84473" cy="35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8" idx="0"/>
          </p:cNvCxnSpPr>
          <p:nvPr/>
        </p:nvCxnSpPr>
        <p:spPr>
          <a:xfrm>
            <a:off x="2559969" y="2346157"/>
            <a:ext cx="84473" cy="22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>
          <a:xfrm>
            <a:off x="2644442" y="3019926"/>
            <a:ext cx="0" cy="22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7" idx="0"/>
          </p:cNvCxnSpPr>
          <p:nvPr/>
        </p:nvCxnSpPr>
        <p:spPr>
          <a:xfrm>
            <a:off x="2644442" y="3693693"/>
            <a:ext cx="101766" cy="22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411831" y="4640177"/>
            <a:ext cx="455193" cy="477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7" idx="3"/>
            <a:endCxn id="16" idx="0"/>
          </p:cNvCxnSpPr>
          <p:nvPr/>
        </p:nvCxnSpPr>
        <p:spPr>
          <a:xfrm>
            <a:off x="2617872" y="4431631"/>
            <a:ext cx="21556" cy="20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1"/>
            <a:endCxn id="10" idx="2"/>
          </p:cNvCxnSpPr>
          <p:nvPr/>
        </p:nvCxnSpPr>
        <p:spPr>
          <a:xfrm rot="10800000" flipV="1">
            <a:off x="1601705" y="1383629"/>
            <a:ext cx="336884" cy="4170947"/>
          </a:xfrm>
          <a:prstGeom prst="bentConnector3">
            <a:avLst>
              <a:gd name="adj1" fmla="val 2107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6" idx="4"/>
          </p:cNvCxnSpPr>
          <p:nvPr/>
        </p:nvCxnSpPr>
        <p:spPr>
          <a:xfrm flipV="1">
            <a:off x="2580274" y="5117430"/>
            <a:ext cx="59154" cy="37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5" idx="1"/>
          </p:cNvCxnSpPr>
          <p:nvPr/>
        </p:nvCxnSpPr>
        <p:spPr>
          <a:xfrm>
            <a:off x="1006642" y="14036"/>
            <a:ext cx="931947" cy="695825"/>
          </a:xfrm>
          <a:prstGeom prst="bentConnector3">
            <a:avLst>
              <a:gd name="adj1" fmla="val -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be 37"/>
          <p:cNvSpPr/>
          <p:nvPr/>
        </p:nvSpPr>
        <p:spPr>
          <a:xfrm>
            <a:off x="4694321" y="1832810"/>
            <a:ext cx="2211303" cy="513347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Conv</a:t>
            </a:r>
            <a:r>
              <a:rPr lang="en-US" dirty="0" smtClean="0"/>
              <a:t>(3x3, 192, 192)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031206" y="485274"/>
            <a:ext cx="1411706" cy="44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BatchNorm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031206" y="1159041"/>
            <a:ext cx="1411706" cy="44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ReLU</a:t>
            </a:r>
            <a:endParaRPr lang="en-US" dirty="0"/>
          </a:p>
        </p:txBody>
      </p:sp>
      <p:sp>
        <p:nvSpPr>
          <p:cNvPr id="41" name="Cube 40"/>
          <p:cNvSpPr/>
          <p:nvPr/>
        </p:nvSpPr>
        <p:spPr>
          <a:xfrm>
            <a:off x="4694322" y="3918284"/>
            <a:ext cx="2211302" cy="513347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Conv</a:t>
            </a:r>
            <a:r>
              <a:rPr lang="en-US" dirty="0" smtClean="0"/>
              <a:t>(3x3,</a:t>
            </a:r>
            <a:r>
              <a:rPr lang="en-US" dirty="0" smtClean="0"/>
              <a:t> 192, 192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031206" y="2570748"/>
            <a:ext cx="1411706" cy="44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BatchNorm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031206" y="3244515"/>
            <a:ext cx="1411706" cy="44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ReLU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9" idx="2"/>
            <a:endCxn id="40" idx="0"/>
          </p:cNvCxnSpPr>
          <p:nvPr/>
        </p:nvCxnSpPr>
        <p:spPr>
          <a:xfrm>
            <a:off x="5737059" y="934452"/>
            <a:ext cx="0" cy="22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  <a:endCxn id="38" idx="1"/>
          </p:cNvCxnSpPr>
          <p:nvPr/>
        </p:nvCxnSpPr>
        <p:spPr>
          <a:xfrm flipH="1">
            <a:off x="5735804" y="1608219"/>
            <a:ext cx="1255" cy="35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3"/>
            <a:endCxn id="42" idx="0"/>
          </p:cNvCxnSpPr>
          <p:nvPr/>
        </p:nvCxnSpPr>
        <p:spPr>
          <a:xfrm>
            <a:off x="5735804" y="2346157"/>
            <a:ext cx="1255" cy="22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2" idx="2"/>
            <a:endCxn id="43" idx="0"/>
          </p:cNvCxnSpPr>
          <p:nvPr/>
        </p:nvCxnSpPr>
        <p:spPr>
          <a:xfrm>
            <a:off x="5737059" y="3019926"/>
            <a:ext cx="0" cy="22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3" idx="2"/>
            <a:endCxn id="41" idx="1"/>
          </p:cNvCxnSpPr>
          <p:nvPr/>
        </p:nvCxnSpPr>
        <p:spPr>
          <a:xfrm flipH="1">
            <a:off x="5735805" y="3693693"/>
            <a:ext cx="1254" cy="35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472365" y="4640177"/>
            <a:ext cx="465220" cy="477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41" idx="3"/>
            <a:endCxn id="49" idx="0"/>
          </p:cNvCxnSpPr>
          <p:nvPr/>
        </p:nvCxnSpPr>
        <p:spPr>
          <a:xfrm flipH="1">
            <a:off x="5704975" y="4431631"/>
            <a:ext cx="30830" cy="20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0" idx="1"/>
            <a:endCxn id="49" idx="2"/>
          </p:cNvCxnSpPr>
          <p:nvPr/>
        </p:nvCxnSpPr>
        <p:spPr>
          <a:xfrm rot="10800000" flipH="1" flipV="1">
            <a:off x="5031205" y="1383630"/>
            <a:ext cx="441159" cy="3495174"/>
          </a:xfrm>
          <a:prstGeom prst="bentConnector3">
            <a:avLst>
              <a:gd name="adj1" fmla="val -142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6" idx="6"/>
            <a:endCxn id="39" idx="0"/>
          </p:cNvCxnSpPr>
          <p:nvPr/>
        </p:nvCxnSpPr>
        <p:spPr>
          <a:xfrm flipV="1">
            <a:off x="2867024" y="485274"/>
            <a:ext cx="2870035" cy="4393530"/>
          </a:xfrm>
          <a:prstGeom prst="bentConnector4">
            <a:avLst>
              <a:gd name="adj1" fmla="val 37703"/>
              <a:gd name="adj2" fmla="val 1052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be 57"/>
          <p:cNvSpPr/>
          <p:nvPr/>
        </p:nvSpPr>
        <p:spPr>
          <a:xfrm>
            <a:off x="7837568" y="1832808"/>
            <a:ext cx="2211303" cy="513347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Conv</a:t>
            </a:r>
            <a:r>
              <a:rPr lang="en-US" dirty="0" smtClean="0"/>
              <a:t>(3x3, 192, 192)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8174453" y="485272"/>
            <a:ext cx="1411706" cy="44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BatchNorm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8174453" y="1159039"/>
            <a:ext cx="1411706" cy="44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ReLU</a:t>
            </a:r>
            <a:endParaRPr lang="en-US" dirty="0"/>
          </a:p>
        </p:txBody>
      </p:sp>
      <p:sp>
        <p:nvSpPr>
          <p:cNvPr id="61" name="Cube 60"/>
          <p:cNvSpPr/>
          <p:nvPr/>
        </p:nvSpPr>
        <p:spPr>
          <a:xfrm>
            <a:off x="7837569" y="3918282"/>
            <a:ext cx="2211302" cy="513347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Conv</a:t>
            </a:r>
            <a:r>
              <a:rPr lang="en-US" dirty="0" smtClean="0"/>
              <a:t>(3x3,</a:t>
            </a:r>
            <a:r>
              <a:rPr lang="en-US" dirty="0" smtClean="0"/>
              <a:t> 192, 192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8174453" y="2570746"/>
            <a:ext cx="1411706" cy="44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BatchNorm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8174453" y="3244513"/>
            <a:ext cx="1411706" cy="44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ReLU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59" idx="2"/>
            <a:endCxn id="60" idx="0"/>
          </p:cNvCxnSpPr>
          <p:nvPr/>
        </p:nvCxnSpPr>
        <p:spPr>
          <a:xfrm>
            <a:off x="8880306" y="934450"/>
            <a:ext cx="0" cy="22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0" idx="2"/>
            <a:endCxn id="58" idx="1"/>
          </p:cNvCxnSpPr>
          <p:nvPr/>
        </p:nvCxnSpPr>
        <p:spPr>
          <a:xfrm flipH="1">
            <a:off x="8879051" y="1608217"/>
            <a:ext cx="1255" cy="35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8" idx="3"/>
            <a:endCxn id="62" idx="0"/>
          </p:cNvCxnSpPr>
          <p:nvPr/>
        </p:nvCxnSpPr>
        <p:spPr>
          <a:xfrm>
            <a:off x="8879051" y="2346155"/>
            <a:ext cx="1255" cy="22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2" idx="2"/>
            <a:endCxn id="63" idx="0"/>
          </p:cNvCxnSpPr>
          <p:nvPr/>
        </p:nvCxnSpPr>
        <p:spPr>
          <a:xfrm>
            <a:off x="8880306" y="3019924"/>
            <a:ext cx="0" cy="22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3" idx="2"/>
            <a:endCxn id="61" idx="1"/>
          </p:cNvCxnSpPr>
          <p:nvPr/>
        </p:nvCxnSpPr>
        <p:spPr>
          <a:xfrm flipH="1">
            <a:off x="8879052" y="3693691"/>
            <a:ext cx="1254" cy="35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8615612" y="4640175"/>
            <a:ext cx="465220" cy="477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61" idx="3"/>
            <a:endCxn id="69" idx="0"/>
          </p:cNvCxnSpPr>
          <p:nvPr/>
        </p:nvCxnSpPr>
        <p:spPr>
          <a:xfrm flipH="1">
            <a:off x="8848222" y="4431629"/>
            <a:ext cx="30830" cy="20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60" idx="1"/>
            <a:endCxn id="69" idx="2"/>
          </p:cNvCxnSpPr>
          <p:nvPr/>
        </p:nvCxnSpPr>
        <p:spPr>
          <a:xfrm rot="10800000" flipH="1" flipV="1">
            <a:off x="8174452" y="1383628"/>
            <a:ext cx="441159" cy="3495174"/>
          </a:xfrm>
          <a:prstGeom prst="bentConnector3">
            <a:avLst>
              <a:gd name="adj1" fmla="val -142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49" idx="6"/>
            <a:endCxn id="59" idx="0"/>
          </p:cNvCxnSpPr>
          <p:nvPr/>
        </p:nvCxnSpPr>
        <p:spPr>
          <a:xfrm flipV="1">
            <a:off x="5937585" y="485272"/>
            <a:ext cx="2942721" cy="4393532"/>
          </a:xfrm>
          <a:prstGeom prst="bentConnector4">
            <a:avLst>
              <a:gd name="adj1" fmla="val 40596"/>
              <a:gd name="adj2" fmla="val 1052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001125" y="6105525"/>
            <a:ext cx="265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2; 3 Residual Blocks</a:t>
            </a:r>
            <a:endParaRPr lang="en-US" dirty="0"/>
          </a:p>
        </p:txBody>
      </p:sp>
      <p:cxnSp>
        <p:nvCxnSpPr>
          <p:cNvPr id="79" name="Elbow Connector 78"/>
          <p:cNvCxnSpPr/>
          <p:nvPr/>
        </p:nvCxnSpPr>
        <p:spPr>
          <a:xfrm rot="5400000">
            <a:off x="4055210" y="1612661"/>
            <a:ext cx="1357429" cy="83529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557463" y="6474857"/>
            <a:ext cx="9525" cy="38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90575" y="5917349"/>
            <a:ext cx="221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shape: 16 x 16 </a:t>
            </a:r>
            <a:endParaRPr lang="en-US" dirty="0"/>
          </a:p>
        </p:txBody>
      </p:sp>
      <p:cxnSp>
        <p:nvCxnSpPr>
          <p:cNvPr id="84" name="Elbow Connector 83"/>
          <p:cNvCxnSpPr>
            <a:stCxn id="4" idx="2"/>
            <a:endCxn id="82" idx="1"/>
          </p:cNvCxnSpPr>
          <p:nvPr/>
        </p:nvCxnSpPr>
        <p:spPr>
          <a:xfrm rot="10800000" flipV="1">
            <a:off x="290576" y="2153651"/>
            <a:ext cx="1195325" cy="3948363"/>
          </a:xfrm>
          <a:prstGeom prst="bentConnector3">
            <a:avLst>
              <a:gd name="adj1" fmla="val 1111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4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142876" y="1875924"/>
            <a:ext cx="2446422" cy="513347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Conv</a:t>
            </a:r>
            <a:r>
              <a:rPr lang="en-US" dirty="0" smtClean="0"/>
              <a:t>(3x3, 192, 384, 2)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5247" y="528386"/>
            <a:ext cx="1411706" cy="44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BatchNorm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5247" y="1202155"/>
            <a:ext cx="1411706" cy="44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ReLU</a:t>
            </a:r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328363" y="3961398"/>
            <a:ext cx="2160670" cy="513347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Conv</a:t>
            </a:r>
            <a:r>
              <a:rPr lang="en-US" dirty="0" smtClean="0"/>
              <a:t>(3x3, 384, 384)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5247" y="2613862"/>
            <a:ext cx="1411706" cy="44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BatchNorm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5247" y="3287629"/>
            <a:ext cx="1411706" cy="44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ReLU</a:t>
            </a:r>
            <a:endParaRPr lang="en-US" dirty="0"/>
          </a:p>
        </p:txBody>
      </p:sp>
      <p:sp>
        <p:nvSpPr>
          <p:cNvPr id="10" name="Cube 9"/>
          <p:cNvSpPr/>
          <p:nvPr/>
        </p:nvSpPr>
        <p:spPr>
          <a:xfrm>
            <a:off x="328362" y="5276849"/>
            <a:ext cx="2260935" cy="513347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Conv</a:t>
            </a:r>
            <a:r>
              <a:rPr lang="en-US" dirty="0" smtClean="0"/>
              <a:t>(1x1, 192, 384)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1371100" y="977564"/>
            <a:ext cx="0" cy="22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4" idx="1"/>
          </p:cNvCxnSpPr>
          <p:nvPr/>
        </p:nvCxnSpPr>
        <p:spPr>
          <a:xfrm flipH="1">
            <a:off x="1301919" y="1651333"/>
            <a:ext cx="69181" cy="35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8" idx="0"/>
          </p:cNvCxnSpPr>
          <p:nvPr/>
        </p:nvCxnSpPr>
        <p:spPr>
          <a:xfrm>
            <a:off x="1301919" y="2389271"/>
            <a:ext cx="69181" cy="22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>
          <a:xfrm>
            <a:off x="1371100" y="3063040"/>
            <a:ext cx="0" cy="22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7" idx="0"/>
          </p:cNvCxnSpPr>
          <p:nvPr/>
        </p:nvCxnSpPr>
        <p:spPr>
          <a:xfrm>
            <a:off x="1371100" y="3736807"/>
            <a:ext cx="101766" cy="22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138489" y="4683291"/>
            <a:ext cx="455193" cy="477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7" idx="3"/>
            <a:endCxn id="16" idx="0"/>
          </p:cNvCxnSpPr>
          <p:nvPr/>
        </p:nvCxnSpPr>
        <p:spPr>
          <a:xfrm>
            <a:off x="1344530" y="4474745"/>
            <a:ext cx="21556" cy="20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1"/>
            <a:endCxn id="10" idx="2"/>
          </p:cNvCxnSpPr>
          <p:nvPr/>
        </p:nvCxnSpPr>
        <p:spPr>
          <a:xfrm rot="10800000" flipV="1">
            <a:off x="328363" y="1426743"/>
            <a:ext cx="336885" cy="4170947"/>
          </a:xfrm>
          <a:prstGeom prst="bentConnector3">
            <a:avLst>
              <a:gd name="adj1" fmla="val 173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6" idx="4"/>
          </p:cNvCxnSpPr>
          <p:nvPr/>
        </p:nvCxnSpPr>
        <p:spPr>
          <a:xfrm flipV="1">
            <a:off x="1306932" y="5160544"/>
            <a:ext cx="59154" cy="37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endCxn id="5" idx="1"/>
          </p:cNvCxnSpPr>
          <p:nvPr/>
        </p:nvCxnSpPr>
        <p:spPr>
          <a:xfrm rot="16200000" flipH="1">
            <a:off x="212811" y="300538"/>
            <a:ext cx="752973" cy="1518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e 20"/>
          <p:cNvSpPr/>
          <p:nvPr/>
        </p:nvSpPr>
        <p:spPr>
          <a:xfrm>
            <a:off x="3420979" y="1875924"/>
            <a:ext cx="2211303" cy="513347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Conv</a:t>
            </a:r>
            <a:r>
              <a:rPr lang="en-US" dirty="0" smtClean="0"/>
              <a:t>(3x3, </a:t>
            </a:r>
            <a:r>
              <a:rPr lang="en-US" dirty="0" smtClean="0"/>
              <a:t>384, 384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757864" y="528388"/>
            <a:ext cx="1411706" cy="44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BatchNorm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757864" y="1202155"/>
            <a:ext cx="1411706" cy="44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ReLU</a:t>
            </a:r>
            <a:endParaRPr lang="en-US" dirty="0"/>
          </a:p>
        </p:txBody>
      </p:sp>
      <p:sp>
        <p:nvSpPr>
          <p:cNvPr id="24" name="Cube 23"/>
          <p:cNvSpPr/>
          <p:nvPr/>
        </p:nvSpPr>
        <p:spPr>
          <a:xfrm>
            <a:off x="3420980" y="3961398"/>
            <a:ext cx="2211302" cy="513347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Conv</a:t>
            </a:r>
            <a:r>
              <a:rPr lang="en-US" dirty="0" smtClean="0"/>
              <a:t>(3x3,</a:t>
            </a:r>
            <a:r>
              <a:rPr lang="en-US" dirty="0" smtClean="0"/>
              <a:t> 384, 384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757864" y="2613862"/>
            <a:ext cx="1411706" cy="44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BatchNorm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757864" y="3287629"/>
            <a:ext cx="1411706" cy="44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ReLU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2" idx="2"/>
            <a:endCxn id="23" idx="0"/>
          </p:cNvCxnSpPr>
          <p:nvPr/>
        </p:nvCxnSpPr>
        <p:spPr>
          <a:xfrm>
            <a:off x="4463717" y="977566"/>
            <a:ext cx="0" cy="22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2"/>
            <a:endCxn id="21" idx="1"/>
          </p:cNvCxnSpPr>
          <p:nvPr/>
        </p:nvCxnSpPr>
        <p:spPr>
          <a:xfrm flipH="1">
            <a:off x="4462462" y="1651333"/>
            <a:ext cx="1255" cy="35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3"/>
            <a:endCxn id="25" idx="0"/>
          </p:cNvCxnSpPr>
          <p:nvPr/>
        </p:nvCxnSpPr>
        <p:spPr>
          <a:xfrm>
            <a:off x="4462462" y="2389271"/>
            <a:ext cx="1255" cy="22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2"/>
            <a:endCxn id="26" idx="0"/>
          </p:cNvCxnSpPr>
          <p:nvPr/>
        </p:nvCxnSpPr>
        <p:spPr>
          <a:xfrm>
            <a:off x="4463717" y="3063040"/>
            <a:ext cx="0" cy="22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2"/>
            <a:endCxn id="24" idx="1"/>
          </p:cNvCxnSpPr>
          <p:nvPr/>
        </p:nvCxnSpPr>
        <p:spPr>
          <a:xfrm flipH="1">
            <a:off x="4462463" y="3736807"/>
            <a:ext cx="1254" cy="35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99023" y="4683291"/>
            <a:ext cx="465220" cy="477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24" idx="3"/>
            <a:endCxn id="32" idx="0"/>
          </p:cNvCxnSpPr>
          <p:nvPr/>
        </p:nvCxnSpPr>
        <p:spPr>
          <a:xfrm flipH="1">
            <a:off x="4431633" y="4474745"/>
            <a:ext cx="30830" cy="20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3" idx="1"/>
            <a:endCxn id="32" idx="2"/>
          </p:cNvCxnSpPr>
          <p:nvPr/>
        </p:nvCxnSpPr>
        <p:spPr>
          <a:xfrm rot="10800000" flipH="1" flipV="1">
            <a:off x="3757863" y="1426744"/>
            <a:ext cx="441159" cy="3495174"/>
          </a:xfrm>
          <a:prstGeom prst="bentConnector3">
            <a:avLst>
              <a:gd name="adj1" fmla="val -1252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6" idx="6"/>
            <a:endCxn id="22" idx="0"/>
          </p:cNvCxnSpPr>
          <p:nvPr/>
        </p:nvCxnSpPr>
        <p:spPr>
          <a:xfrm flipV="1">
            <a:off x="1593682" y="528388"/>
            <a:ext cx="2870035" cy="4393530"/>
          </a:xfrm>
          <a:prstGeom prst="bentConnector4">
            <a:avLst>
              <a:gd name="adj1" fmla="val 37703"/>
              <a:gd name="adj2" fmla="val 1052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be 35"/>
          <p:cNvSpPr/>
          <p:nvPr/>
        </p:nvSpPr>
        <p:spPr>
          <a:xfrm>
            <a:off x="6564226" y="1875922"/>
            <a:ext cx="2211303" cy="513347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Conv</a:t>
            </a:r>
            <a:r>
              <a:rPr lang="en-US" dirty="0" smtClean="0"/>
              <a:t>(3x3, </a:t>
            </a:r>
            <a:r>
              <a:rPr lang="en-US" dirty="0" smtClean="0"/>
              <a:t>384, 384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901111" y="528386"/>
            <a:ext cx="1411706" cy="44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BatchNorm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901111" y="1202153"/>
            <a:ext cx="1411706" cy="44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ReLU</a:t>
            </a:r>
            <a:endParaRPr lang="en-US" dirty="0"/>
          </a:p>
        </p:txBody>
      </p:sp>
      <p:sp>
        <p:nvSpPr>
          <p:cNvPr id="39" name="Cube 38"/>
          <p:cNvSpPr/>
          <p:nvPr/>
        </p:nvSpPr>
        <p:spPr>
          <a:xfrm>
            <a:off x="6564227" y="3961396"/>
            <a:ext cx="2211302" cy="513347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Conv</a:t>
            </a:r>
            <a:r>
              <a:rPr lang="en-US" dirty="0" smtClean="0"/>
              <a:t>(3x3,</a:t>
            </a:r>
            <a:r>
              <a:rPr lang="en-US" dirty="0" smtClean="0"/>
              <a:t> 384, 384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901111" y="2613860"/>
            <a:ext cx="1411706" cy="44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BatchNorm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901111" y="3287627"/>
            <a:ext cx="1411706" cy="44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ReLU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37" idx="2"/>
            <a:endCxn id="38" idx="0"/>
          </p:cNvCxnSpPr>
          <p:nvPr/>
        </p:nvCxnSpPr>
        <p:spPr>
          <a:xfrm>
            <a:off x="7606964" y="977564"/>
            <a:ext cx="0" cy="22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8" idx="2"/>
            <a:endCxn id="36" idx="1"/>
          </p:cNvCxnSpPr>
          <p:nvPr/>
        </p:nvCxnSpPr>
        <p:spPr>
          <a:xfrm flipH="1">
            <a:off x="7605709" y="1651331"/>
            <a:ext cx="1255" cy="35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3"/>
            <a:endCxn id="40" idx="0"/>
          </p:cNvCxnSpPr>
          <p:nvPr/>
        </p:nvCxnSpPr>
        <p:spPr>
          <a:xfrm>
            <a:off x="7605709" y="2389269"/>
            <a:ext cx="1255" cy="22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  <a:endCxn id="41" idx="0"/>
          </p:cNvCxnSpPr>
          <p:nvPr/>
        </p:nvCxnSpPr>
        <p:spPr>
          <a:xfrm>
            <a:off x="7606964" y="3063038"/>
            <a:ext cx="0" cy="22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2"/>
            <a:endCxn id="39" idx="1"/>
          </p:cNvCxnSpPr>
          <p:nvPr/>
        </p:nvCxnSpPr>
        <p:spPr>
          <a:xfrm flipH="1">
            <a:off x="7605710" y="3736805"/>
            <a:ext cx="1254" cy="35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342270" y="4683289"/>
            <a:ext cx="465220" cy="477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39" idx="3"/>
            <a:endCxn id="47" idx="0"/>
          </p:cNvCxnSpPr>
          <p:nvPr/>
        </p:nvCxnSpPr>
        <p:spPr>
          <a:xfrm flipH="1">
            <a:off x="7574880" y="4474743"/>
            <a:ext cx="30830" cy="20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8" idx="1"/>
            <a:endCxn id="47" idx="2"/>
          </p:cNvCxnSpPr>
          <p:nvPr/>
        </p:nvCxnSpPr>
        <p:spPr>
          <a:xfrm rot="10800000" flipH="1" flipV="1">
            <a:off x="6901110" y="1426742"/>
            <a:ext cx="441159" cy="3495174"/>
          </a:xfrm>
          <a:prstGeom prst="bentConnector3">
            <a:avLst>
              <a:gd name="adj1" fmla="val -142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2" idx="6"/>
            <a:endCxn id="37" idx="0"/>
          </p:cNvCxnSpPr>
          <p:nvPr/>
        </p:nvCxnSpPr>
        <p:spPr>
          <a:xfrm flipV="1">
            <a:off x="4664243" y="528386"/>
            <a:ext cx="2942721" cy="4393532"/>
          </a:xfrm>
          <a:prstGeom prst="bentConnector4">
            <a:avLst>
              <a:gd name="adj1" fmla="val 38007"/>
              <a:gd name="adj2" fmla="val 1052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27783" y="6148639"/>
            <a:ext cx="265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 3; 3 Residual Blocks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9843832" y="528385"/>
            <a:ext cx="1411706" cy="44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BatchNorm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9843832" y="1202153"/>
            <a:ext cx="1411706" cy="44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ReLU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9631276" y="1908506"/>
            <a:ext cx="1852868" cy="44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AdaptiveAvgPool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9851857" y="2582274"/>
            <a:ext cx="1411706" cy="44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Flatten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9741566" y="3288127"/>
            <a:ext cx="1632287" cy="44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Linear(384, 10)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9851857" y="3949111"/>
            <a:ext cx="1411706" cy="44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Softmax</a:t>
            </a:r>
            <a:endParaRPr lang="en-US" dirty="0"/>
          </a:p>
        </p:txBody>
      </p:sp>
      <p:cxnSp>
        <p:nvCxnSpPr>
          <p:cNvPr id="78" name="Elbow Connector 77"/>
          <p:cNvCxnSpPr>
            <a:stCxn id="47" idx="6"/>
            <a:endCxn id="67" idx="0"/>
          </p:cNvCxnSpPr>
          <p:nvPr/>
        </p:nvCxnSpPr>
        <p:spPr>
          <a:xfrm flipV="1">
            <a:off x="7807490" y="528385"/>
            <a:ext cx="2742195" cy="4393531"/>
          </a:xfrm>
          <a:prstGeom prst="bentConnector4">
            <a:avLst>
              <a:gd name="adj1" fmla="val 42688"/>
              <a:gd name="adj2" fmla="val 1052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7" idx="2"/>
            <a:endCxn id="68" idx="0"/>
          </p:cNvCxnSpPr>
          <p:nvPr/>
        </p:nvCxnSpPr>
        <p:spPr>
          <a:xfrm>
            <a:off x="10549685" y="977563"/>
            <a:ext cx="0" cy="22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2"/>
          </p:cNvCxnSpPr>
          <p:nvPr/>
        </p:nvCxnSpPr>
        <p:spPr>
          <a:xfrm>
            <a:off x="10549685" y="1651331"/>
            <a:ext cx="0" cy="25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3" idx="2"/>
            <a:endCxn id="74" idx="0"/>
          </p:cNvCxnSpPr>
          <p:nvPr/>
        </p:nvCxnSpPr>
        <p:spPr>
          <a:xfrm>
            <a:off x="10557710" y="2357684"/>
            <a:ext cx="0" cy="22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4" idx="2"/>
            <a:endCxn id="75" idx="0"/>
          </p:cNvCxnSpPr>
          <p:nvPr/>
        </p:nvCxnSpPr>
        <p:spPr>
          <a:xfrm>
            <a:off x="10557710" y="3031452"/>
            <a:ext cx="0" cy="25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5" idx="2"/>
            <a:endCxn id="76" idx="0"/>
          </p:cNvCxnSpPr>
          <p:nvPr/>
        </p:nvCxnSpPr>
        <p:spPr>
          <a:xfrm>
            <a:off x="10557710" y="3737305"/>
            <a:ext cx="0" cy="21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727097" y="4704979"/>
            <a:ext cx="166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Prediction</a:t>
            </a:r>
            <a:endParaRPr lang="en-US" dirty="0"/>
          </a:p>
        </p:txBody>
      </p:sp>
      <p:cxnSp>
        <p:nvCxnSpPr>
          <p:cNvPr id="96" name="Straight Arrow Connector 95"/>
          <p:cNvCxnSpPr>
            <a:stCxn id="76" idx="2"/>
            <a:endCxn id="94" idx="0"/>
          </p:cNvCxnSpPr>
          <p:nvPr/>
        </p:nvCxnSpPr>
        <p:spPr>
          <a:xfrm flipH="1">
            <a:off x="10557709" y="4398289"/>
            <a:ext cx="1" cy="30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092148" y="5420864"/>
            <a:ext cx="1979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shape: 8 x 8 </a:t>
            </a:r>
            <a:endParaRPr lang="en-US" dirty="0"/>
          </a:p>
        </p:txBody>
      </p:sp>
      <p:cxnSp>
        <p:nvCxnSpPr>
          <p:cNvPr id="99" name="Elbow Connector 98"/>
          <p:cNvCxnSpPr>
            <a:stCxn id="4" idx="5"/>
            <a:endCxn id="97" idx="1"/>
          </p:cNvCxnSpPr>
          <p:nvPr/>
        </p:nvCxnSpPr>
        <p:spPr>
          <a:xfrm>
            <a:off x="2589298" y="2068429"/>
            <a:ext cx="502850" cy="35371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8404314" y="5420864"/>
            <a:ext cx="1979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shape: 1 x 1 </a:t>
            </a:r>
            <a:endParaRPr lang="en-US" dirty="0"/>
          </a:p>
        </p:txBody>
      </p:sp>
      <p:cxnSp>
        <p:nvCxnSpPr>
          <p:cNvPr id="102" name="Elbow Connector 101"/>
          <p:cNvCxnSpPr>
            <a:stCxn id="73" idx="1"/>
            <a:endCxn id="100" idx="0"/>
          </p:cNvCxnSpPr>
          <p:nvPr/>
        </p:nvCxnSpPr>
        <p:spPr>
          <a:xfrm rot="10800000" flipV="1">
            <a:off x="9394170" y="2133094"/>
            <a:ext cx="237107" cy="32877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18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228</Words>
  <Application>Microsoft Office PowerPoint</Application>
  <PresentationFormat>Widescreen</PresentationFormat>
  <Paragraphs>73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Wide ResNet 22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14</cp:revision>
  <dcterms:created xsi:type="dcterms:W3CDTF">2022-05-22T10:07:22Z</dcterms:created>
  <dcterms:modified xsi:type="dcterms:W3CDTF">2022-05-22T13:06:44Z</dcterms:modified>
</cp:coreProperties>
</file>