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0"/>
        <p:guide pos="380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00985" y="932815"/>
            <a:ext cx="7257415" cy="3709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31160" y="1149350"/>
            <a:ext cx="1336040" cy="3244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企业小程序</a:t>
            </a:r>
            <a:endParaRPr lang="zh-CN" altLang="en-US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45940" y="1163320"/>
            <a:ext cx="1336040" cy="32302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个人小程序</a:t>
            </a:r>
            <a:endParaRPr lang="zh-CN" altLang="en-US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53735" y="1163320"/>
            <a:ext cx="4141470" cy="3229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zh-CN" altLang="en-US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b="87925"/>
          <a:stretch>
            <a:fillRect/>
          </a:stretch>
        </p:blipFill>
        <p:spPr>
          <a:xfrm>
            <a:off x="2800676" y="188640"/>
            <a:ext cx="7257232" cy="648072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>
            <a:off x="5873115" y="4719320"/>
            <a:ext cx="4185285" cy="9232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800674" y="5747062"/>
            <a:ext cx="7257233" cy="9891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247866" y="173069"/>
            <a:ext cx="445415" cy="65631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信息化标准规范体系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146417" y="193656"/>
            <a:ext cx="445415" cy="65425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信息安全保障体系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087870" y="6005945"/>
            <a:ext cx="1744980" cy="5086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财务系统</a:t>
            </a:r>
            <a:endParaRPr lang="zh-CN" altLang="en-US" sz="1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002915" y="6005195"/>
            <a:ext cx="2679700" cy="5086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</a:t>
            </a:r>
            <a:endParaRPr lang="zh-CN" altLang="en-US" sz="1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102475" y="4972800"/>
            <a:ext cx="174498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软件管理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417050" y="18864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1417050" y="932913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1467215" y="4719072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417050" y="5642971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417050" y="6732936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1777090" y="18864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1777090" y="692696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1777090" y="908720"/>
            <a:ext cx="0" cy="92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endCxn id="126" idx="0"/>
          </p:cNvCxnSpPr>
          <p:nvPr/>
        </p:nvCxnSpPr>
        <p:spPr>
          <a:xfrm flipH="1">
            <a:off x="1775460" y="2357120"/>
            <a:ext cx="9525" cy="256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 flipV="1">
            <a:off x="1767205" y="5371465"/>
            <a:ext cx="10160" cy="25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1771793" y="5642971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1771793" y="6492718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1413855" y="42884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413855" y="491933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376330" y="59931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相关应用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上箭头 134"/>
          <p:cNvSpPr/>
          <p:nvPr/>
        </p:nvSpPr>
        <p:spPr>
          <a:xfrm>
            <a:off x="4014470" y="4392930"/>
            <a:ext cx="572135" cy="15354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上箭头 135"/>
          <p:cNvSpPr/>
          <p:nvPr/>
        </p:nvSpPr>
        <p:spPr>
          <a:xfrm>
            <a:off x="7679690" y="5346815"/>
            <a:ext cx="572135" cy="532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上箭头 136"/>
          <p:cNvSpPr/>
          <p:nvPr/>
        </p:nvSpPr>
        <p:spPr>
          <a:xfrm>
            <a:off x="7679690" y="4387330"/>
            <a:ext cx="572135" cy="532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7222476" y="1515143"/>
            <a:ext cx="1233822" cy="2464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新品发布管理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222476" y="263536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员工业绩管理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222476" y="300874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税务事项管理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7222476" y="375550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社保缴纳管理</a:t>
            </a:r>
            <a:endParaRPr lang="zh-CN" altLang="en-US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22476" y="188860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创新交流管理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222476" y="338212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银行事务管理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222476" y="226198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2981946" y="1515143"/>
            <a:ext cx="1233822" cy="2464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981946" y="263536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事务接单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创新交流</a:t>
            </a:r>
            <a:endParaRPr lang="zh-CN" altLang="en-US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981946" y="300874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员工业绩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税务事项</a:t>
            </a:r>
            <a:endParaRPr lang="zh-CN" altLang="en-US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81946" y="375550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日常事务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社保缴纳</a:t>
            </a:r>
            <a:endParaRPr lang="zh-CN" altLang="en-US" sz="9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981946" y="188860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新品交流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981946" y="338212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事务发布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银行事务</a:t>
            </a:r>
            <a:endParaRPr lang="zh-CN" altLang="en-US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2981946" y="226198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396726" y="1515143"/>
            <a:ext cx="1233822" cy="2464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个人登录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4396726" y="263536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活动交流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396726" y="300874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赚零花钱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396726" y="375550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帮我个忙</a:t>
            </a:r>
            <a:endParaRPr lang="zh-CN" altLang="en-US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4396726" y="188860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个人首页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396726" y="338212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在线培训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396726" y="226198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做义工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5873101" y="1515143"/>
            <a:ext cx="1233822" cy="2464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5873101" y="263536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临时事务管理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5873101" y="300874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义工事务管理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5873101" y="375550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政策管理</a:t>
            </a:r>
            <a:endParaRPr lang="zh-CN" altLang="en-US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5873101" y="188860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系统首页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5873101" y="338212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个人事务管理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873101" y="226198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单位日常事务管理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8549626" y="1515143"/>
            <a:ext cx="1233822" cy="2464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工资发放管理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8549626" y="263536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房租缴费管理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8549626" y="300874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8549626" y="375550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endParaRPr lang="zh-CN" altLang="en-US" sz="1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8549626" y="188860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财务数据管理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8549626" y="338212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8549626" y="2261985"/>
            <a:ext cx="1233822" cy="246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培训管理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2982581" y="4090703"/>
            <a:ext cx="1233822" cy="2464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工资发放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财务数据</a:t>
            </a:r>
            <a:endParaRPr lang="zh-CN" altLang="en-US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1464020" y="1954118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直角双向箭头 213"/>
          <p:cNvSpPr/>
          <p:nvPr/>
        </p:nvSpPr>
        <p:spPr>
          <a:xfrm flipH="1" flipV="1">
            <a:off x="4831715" y="4901565"/>
            <a:ext cx="1041400" cy="102679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演示</Application>
  <PresentationFormat>宽屏</PresentationFormat>
  <Paragraphs>97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烈</cp:lastModifiedBy>
  <cp:revision>175</cp:revision>
  <dcterms:created xsi:type="dcterms:W3CDTF">2019-06-19T02:08:00Z</dcterms:created>
  <dcterms:modified xsi:type="dcterms:W3CDTF">2020-11-27T07:34:00Z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