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"/>
          <p:cNvSpPr>
            <a:spLocks noGrp="1"/>
          </p:cNvSpPr>
          <p:nvPr>
            <p:ph type="body"/>
          </p:nvPr>
        </p:nvSpPr>
        <p:spPr/>
        <p:txBody>
          <a:bodyPr/>
          <a:p>
            <a:r>
              <a:rPr altLang="en-US" lang="zh-CN"/>
              <a:t>
When What are problem statements used for?
3 examples of problem statements
What are the 5 components of a problem statement</a:t>
            </a:r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L</a:t>
            </a:r>
            <a:r>
              <a:rPr sz="2400" lang="en-US"/>
              <a:t>.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y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8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p</a:t>
            </a:r>
            <a:r>
              <a:rPr dirty="0" sz="2400" lang="en-US"/>
              <a:t>   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1" name=""/>
          <p:cNvSpPr txBox="1"/>
          <p:nvPr/>
        </p:nvSpPr>
        <p:spPr>
          <a:xfrm>
            <a:off x="1666875" y="1653227"/>
            <a:ext cx="6609889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Modeling involves making a representation of something. Creating a tiny, functioning volcano is an example of modeling. Teachers use modeling when they have a class election that represents a larger one, like a presidential election. Modeling is anything that represents something else, usually on a smaller scale.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755332" y="1481249"/>
            <a:ext cx="5830856" cy="2606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Some synonyms for the word "result" include:
outcome, consequence, effect, product, aftermath, upshot, fruit, development, issue, and conclusion. 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2106053" y="1891830"/>
            <a:ext cx="6073946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How to write a conclusion?
Restate your topic and why it is important, Restate your thesis/claim, Address opposing viewpoints and explain why readers should align with your position, Call for action or overview future research possibilities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3883309" y="1213864"/>
            <a:ext cx="4572000" cy="6377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What is a problem statement?
When to use a problem statement
How to identify a problem statement
What are problem statements used for?
3 examples of problem statements
What are the 5 components of a problem statement?
How do you write a problem statement?
What to avoid when writing a problem statement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358141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</a:p>
        </p:txBody>
      </p:sp>
      <p:sp>
        <p:nvSpPr>
          <p:cNvPr id="1048706" name=""/>
          <p:cNvSpPr txBox="1"/>
          <p:nvPr/>
        </p:nvSpPr>
        <p:spPr>
          <a:xfrm>
            <a:off x="1739121" y="2491741"/>
            <a:ext cx="6427758" cy="34442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project overview is a document that summarizes a project's key details in a concise, easy-to-understand way. It's a foundational document that helps you communicate the project's purpose, objectives, and approach to stakeholders, team members, and clients. 
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>
            <a:off x="920748" y="1409952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Casual End users.
Naive or Parametric End Users.
Application Programmers.
Sophisticated End Users.
Standalone Users.
Specialised Users.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8" name=""/>
          <p:cNvSpPr txBox="1"/>
          <p:nvPr/>
        </p:nvSpPr>
        <p:spPr>
          <a:xfrm>
            <a:off x="2819400" y="1918335"/>
            <a:ext cx="5963115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value proposition is a statement that explains why a customer should choose a product or service over its competitors. It's a key part of a company's marketing strategy and can help position the company in the market. 
Here are some tips for writing a value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9" name=""/>
          <p:cNvSpPr txBox="1"/>
          <p:nvPr/>
        </p:nvSpPr>
        <p:spPr>
          <a:xfrm>
            <a:off x="2112868" y="1916429"/>
            <a:ext cx="660551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data set is a collection of related data that is organized and stored for analysis or processing. Data sets can contain many different types of data, including: Numerical values, Text, Images, Audio recordings, and Basic descriptions of objects. 
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2533650" y="1375410"/>
            <a:ext cx="7999537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"wow" in a solution can refer to a variety of things, including: 
WOW experiences
These are experiences that customers have when they are amazed by the quality of a product or service. They can be created by exceeding customer expectations, going the extra mile, or providing something unexpected. WOW experiences can help build customer loyalty and engagement. 
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2024-09-06T05:53:28Z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