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xlsx" ContentType="application/vnd.openxmlformats-officedocument.spreadsheetml.sheet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perspective val="30"/>
    </c:view3D>
    <c:plotArea>
      <c:layout/>
      <c:line3D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Sheet1!$A$2:$A$8</c:f>
              <c:strCache>
                <c:ptCount val="7"/>
                <c:pt idx="1">
                  <c:v>NAME</c:v>
                </c:pt>
                <c:pt idx="2">
                  <c:v>BPC</c:v>
                </c:pt>
                <c:pt idx="3">
                  <c:v>CCDR</c:v>
                </c:pt>
                <c:pt idx="4">
                  <c:v>EW</c:v>
                </c:pt>
                <c:pt idx="5">
                  <c:v>NSE</c:v>
                </c:pt>
                <c:pt idx="6">
                  <c:v>Average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10</c:v>
                </c:pt>
                <c:pt idx="4">
                  <c:v>12</c:v>
                </c:pt>
                <c:pt idx="5">
                  <c:v>9</c:v>
                </c:pt>
                <c:pt idx="6">
                  <c:v>10.25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Sheet1!$A$2:$A$8</c:f>
              <c:strCache>
                <c:ptCount val="7"/>
                <c:pt idx="1">
                  <c:v>NAME</c:v>
                </c:pt>
                <c:pt idx="2">
                  <c:v>BPC</c:v>
                </c:pt>
                <c:pt idx="3">
                  <c:v>CCDR</c:v>
                </c:pt>
                <c:pt idx="4">
                  <c:v>EW</c:v>
                </c:pt>
                <c:pt idx="5">
                  <c:v>NSE</c:v>
                </c:pt>
                <c:pt idx="6">
                  <c:v>Average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1">
                  <c:v>2</c:v>
                </c:pt>
                <c:pt idx="2">
                  <c:v>20</c:v>
                </c:pt>
                <c:pt idx="3">
                  <c:v>26</c:v>
                </c:pt>
                <c:pt idx="4">
                  <c:v>12</c:v>
                </c:pt>
                <c:pt idx="5">
                  <c:v>18</c:v>
                </c:pt>
                <c:pt idx="6">
                  <c:v>19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cat>
            <c:strRef>
              <c:f>Sheet1!$A$2:$A$8</c:f>
              <c:strCache>
                <c:ptCount val="7"/>
                <c:pt idx="1">
                  <c:v>NAME</c:v>
                </c:pt>
                <c:pt idx="2">
                  <c:v>BPC</c:v>
                </c:pt>
                <c:pt idx="3">
                  <c:v>CCDR</c:v>
                </c:pt>
                <c:pt idx="4">
                  <c:v>EW</c:v>
                </c:pt>
                <c:pt idx="5">
                  <c:v>NSE</c:v>
                </c:pt>
                <c:pt idx="6">
                  <c:v>Average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1">
                  <c:v>3</c:v>
                </c:pt>
                <c:pt idx="2">
                  <c:v>51</c:v>
                </c:pt>
                <c:pt idx="3">
                  <c:v>53</c:v>
                </c:pt>
                <c:pt idx="4">
                  <c:v>52</c:v>
                </c:pt>
                <c:pt idx="5">
                  <c:v>60</c:v>
                </c:pt>
                <c:pt idx="6">
                  <c:v>54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Sheet1!$A$2:$A$8</c:f>
              <c:strCache>
                <c:ptCount val="7"/>
                <c:pt idx="1">
                  <c:v>NAME</c:v>
                </c:pt>
                <c:pt idx="2">
                  <c:v>BPC</c:v>
                </c:pt>
                <c:pt idx="3">
                  <c:v>CCDR</c:v>
                </c:pt>
                <c:pt idx="4">
                  <c:v>EW</c:v>
                </c:pt>
                <c:pt idx="5">
                  <c:v>NSE</c:v>
                </c:pt>
                <c:pt idx="6">
                  <c:v>Average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1">
                  <c:v>4</c:v>
                </c:pt>
                <c:pt idx="2">
                  <c:v>11</c:v>
                </c:pt>
                <c:pt idx="3">
                  <c:v>17</c:v>
                </c:pt>
                <c:pt idx="4">
                  <c:v>12</c:v>
                </c:pt>
                <c:pt idx="5">
                  <c:v>10</c:v>
                </c:pt>
                <c:pt idx="6">
                  <c:v>12.5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Column5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Sheet1!$A$2:$A$8</c:f>
              <c:strCache>
                <c:ptCount val="7"/>
                <c:pt idx="1">
                  <c:v>NAME</c:v>
                </c:pt>
                <c:pt idx="2">
                  <c:v>BPC</c:v>
                </c:pt>
                <c:pt idx="3">
                  <c:v>CCDR</c:v>
                </c:pt>
                <c:pt idx="4">
                  <c:v>EW</c:v>
                </c:pt>
                <c:pt idx="5">
                  <c:v>NSE</c:v>
                </c:pt>
                <c:pt idx="6">
                  <c:v>Average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1">
                  <c:v>0</c:v>
                </c:pt>
                <c:pt idx="2">
                  <c:v>92</c:v>
                </c:pt>
                <c:pt idx="3">
                  <c:v>106</c:v>
                </c:pt>
                <c:pt idx="4">
                  <c:v>88</c:v>
                </c:pt>
                <c:pt idx="5">
                  <c:v>97</c:v>
                </c:pt>
                <c:pt idx="6">
                  <c:v>95.75</c:v>
                </c:pt>
              </c:numCache>
            </c:numRef>
          </c:val>
        </c:ser>
        <c:axId val="102040320"/>
        <c:axId val="105138816"/>
        <c:axId val="51033856"/>
      </c:line3DChart>
      <c:catAx>
        <c:axId val="102040320"/>
        <c:scaling>
          <c:orientation val="minMax"/>
        </c:scaling>
        <c:axPos val="b"/>
        <c:numFmt formatCode="General" sourceLinked="1"/>
        <c:tickLblPos val="nextTo"/>
        <c:crossAx val="105138816"/>
        <c:crosses val="autoZero"/>
        <c:auto val="1"/>
        <c:lblAlgn val="ctr"/>
        <c:lblOffset val="100"/>
      </c:catAx>
      <c:valAx>
        <c:axId val="105138816"/>
        <c:scaling>
          <c:orientation val="minMax"/>
        </c:scaling>
        <c:axPos val="l"/>
        <c:majorGridlines/>
        <c:numFmt formatCode="General" sourceLinked="1"/>
        <c:tickLblPos val="nextTo"/>
        <c:crossAx val="102040320"/>
        <c:crosses val="autoZero"/>
        <c:crossBetween val="between"/>
      </c:valAx>
      <c:serAx>
        <c:axId val="51033856"/>
        <c:scaling>
          <c:orientation val="minMax"/>
        </c:scaling>
        <c:axPos val="b"/>
        <c:tickLblPos val="nextTo"/>
        <c:crossAx val="105138816"/>
        <c:crosses val="autoZero"/>
      </c:ser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2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9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6"/>
            <a:ext cx="9982200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3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err="1" smtClean="0"/>
              <a:t>Umamageswari</a:t>
            </a:r>
            <a:r>
              <a:rPr lang="en-US" sz="2400" dirty="0" smtClean="0"/>
              <a:t> . R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312206394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B.COM( General) </a:t>
            </a:r>
            <a:endParaRPr lang="en-US" sz="2400" dirty="0"/>
          </a:p>
          <a:p>
            <a:r>
              <a:rPr lang="en-US" sz="2400" dirty="0" smtClean="0"/>
              <a:t>COLLEGE: S.S.K.V. C0LLEGE OF ARTS &amp; SCIENCE FOR WOMEN,                             KANCHIPURAM.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417963"/>
          </a:xfrm>
        </p:spPr>
        <p:txBody>
          <a:bodyPr/>
          <a:lstStyle/>
          <a:p>
            <a:r>
              <a:rPr lang="en-IN" dirty="0" smtClean="0"/>
              <a:t>Dataset Description</a:t>
            </a:r>
            <a:br>
              <a:rPr lang="en-IN" dirty="0" smtClean="0"/>
            </a:br>
            <a:r>
              <a:rPr lang="en-IN" sz="2800" dirty="0" smtClean="0">
                <a:latin typeface="+mn-lt"/>
              </a:rPr>
              <a:t/>
            </a:r>
            <a:br>
              <a:rPr lang="en-IN" sz="2800" dirty="0" smtClean="0">
                <a:latin typeface="+mn-lt"/>
              </a:rPr>
            </a:br>
            <a:r>
              <a:rPr lang="en-IN" sz="2800" dirty="0" smtClean="0">
                <a:latin typeface="+mn-lt"/>
              </a:rPr>
              <a:t>1. </a:t>
            </a:r>
            <a:r>
              <a:rPr lang="en-IN" sz="2800" dirty="0" err="1" smtClean="0">
                <a:latin typeface="+mn-lt"/>
              </a:rPr>
              <a:t>Kaggle</a:t>
            </a:r>
            <a:r>
              <a:rPr lang="en-IN" sz="2800" dirty="0" smtClean="0">
                <a:latin typeface="+mn-lt"/>
              </a:rPr>
              <a:t> is an URL support to get more samples of dataset.</a:t>
            </a:r>
            <a:br>
              <a:rPr lang="en-IN" sz="2800" dirty="0" smtClean="0">
                <a:latin typeface="+mn-lt"/>
              </a:rPr>
            </a:br>
            <a:r>
              <a:rPr lang="en-IN" sz="2800" dirty="0" smtClean="0">
                <a:latin typeface="+mn-lt"/>
              </a:rPr>
              <a:t>2. 26 features are in excel.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200" dirty="0" smtClean="0">
                <a:latin typeface="+mn-lt"/>
              </a:rPr>
              <a:t>3. I use 9 features to create a dataset. </a:t>
            </a:r>
            <a:br>
              <a:rPr lang="en-IN" sz="3200" dirty="0" smtClean="0">
                <a:latin typeface="+mn-lt"/>
              </a:rPr>
            </a:br>
            <a:r>
              <a:rPr lang="en-IN" sz="3200" dirty="0" smtClean="0">
                <a:latin typeface="+mn-lt"/>
              </a:rPr>
              <a:t>4. Employee ID:  It help to identify the employee in an organization.</a:t>
            </a:r>
            <a:br>
              <a:rPr lang="en-IN" sz="3200" dirty="0" smtClean="0">
                <a:latin typeface="+mn-lt"/>
              </a:rPr>
            </a:br>
            <a:r>
              <a:rPr lang="en-IN" sz="3200" dirty="0" smtClean="0">
                <a:latin typeface="+mn-lt"/>
              </a:rPr>
              <a:t>5. Gender helps to identify the how many female &amp; male employee’s  are there in an organisation.</a:t>
            </a:r>
            <a:br>
              <a:rPr lang="en-IN" sz="3200" dirty="0" smtClean="0">
                <a:latin typeface="+mn-lt"/>
              </a:rPr>
            </a:br>
            <a:r>
              <a:rPr lang="en-IN" sz="3200" dirty="0" smtClean="0">
                <a:latin typeface="+mn-lt"/>
              </a:rPr>
              <a:t>6.Performance helps to identify the individual talents of an employee.</a:t>
            </a:r>
            <a:r>
              <a:rPr lang="en-IN" sz="3200" dirty="0" smtClean="0">
                <a:latin typeface="+mn-lt"/>
              </a:rPr>
              <a:t/>
            </a:r>
            <a:br>
              <a:rPr lang="en-IN" sz="3200" dirty="0" smtClean="0">
                <a:latin typeface="+mn-lt"/>
              </a:rPr>
            </a:br>
            <a:r>
              <a:rPr lang="en-IN" sz="3200" dirty="0" smtClean="0">
                <a:latin typeface="+mn-lt"/>
              </a:rPr>
              <a:t/>
            </a:r>
            <a:br>
              <a:rPr lang="en-IN" sz="3200" dirty="0" smtClean="0">
                <a:latin typeface="+mn-lt"/>
              </a:rPr>
            </a:br>
            <a:r>
              <a:rPr lang="en-IN" sz="3200" dirty="0" smtClean="0">
                <a:latin typeface="+mn-lt"/>
              </a:rPr>
              <a:t/>
            </a:r>
            <a:br>
              <a:rPr lang="en-IN" sz="3200" dirty="0" smtClean="0">
                <a:latin typeface="+mn-lt"/>
              </a:rPr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8" y="3381377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8" y="654938"/>
            <a:ext cx="8480425" cy="45948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 smtClean="0"/>
              <a:t>SOLUTION</a:t>
            </a:r>
            <a:r>
              <a:rPr lang="en-US" sz="4250" spc="20" dirty="0" smtClean="0"/>
              <a:t/>
            </a:r>
            <a:br>
              <a:rPr lang="en-US" sz="4250" spc="20" dirty="0" smtClean="0"/>
            </a:br>
            <a:r>
              <a:rPr lang="en-US" sz="4250" spc="20" dirty="0" smtClean="0"/>
              <a:t/>
            </a:r>
            <a:br>
              <a:rPr lang="en-US" sz="4250" spc="20" dirty="0" smtClean="0"/>
            </a:br>
            <a:r>
              <a:rPr lang="en-US" sz="4250" spc="20" dirty="0" smtClean="0"/>
              <a:t>     * Insert picture using excel.</a:t>
            </a:r>
            <a:br>
              <a:rPr lang="en-US" sz="4250" spc="20" dirty="0" smtClean="0"/>
            </a:br>
            <a:r>
              <a:rPr lang="en-US" sz="4250" spc="20" dirty="0" smtClean="0"/>
              <a:t>     * </a:t>
            </a:r>
            <a:r>
              <a:rPr lang="en-US" sz="4250" spc="20" dirty="0" err="1" smtClean="0"/>
              <a:t>creat</a:t>
            </a:r>
            <a:r>
              <a:rPr lang="en-US" sz="4250" spc="20" dirty="0" smtClean="0"/>
              <a:t> a table in a </a:t>
            </a:r>
            <a:r>
              <a:rPr lang="en-US" sz="4250" spc="20" dirty="0" err="1" smtClean="0"/>
              <a:t>colour</a:t>
            </a:r>
            <a:r>
              <a:rPr lang="en-US" sz="4250" spc="20" dirty="0" smtClean="0"/>
              <a:t>.</a:t>
            </a:r>
            <a:br>
              <a:rPr lang="en-US" sz="4250" spc="20" dirty="0" smtClean="0"/>
            </a:br>
            <a:r>
              <a:rPr lang="en-US" sz="4250" spc="20" dirty="0" smtClean="0"/>
              <a:t> </a:t>
            </a:r>
            <a:r>
              <a:rPr lang="en-US" sz="4250" spc="20" dirty="0" smtClean="0"/>
              <a:t>    </a:t>
            </a:r>
            <a:br>
              <a:rPr lang="en-US" sz="4250" spc="20" dirty="0" smtClean="0"/>
            </a:br>
            <a:r>
              <a:rPr lang="en-US" sz="4250" spc="20" dirty="0" smtClean="0"/>
              <a:t/>
            </a:r>
            <a:br>
              <a:rPr lang="en-US" sz="4250" spc="20" dirty="0" smtClean="0"/>
            </a:b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1" y="235470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6432530"/>
          </a:xfrm>
        </p:spPr>
        <p:txBody>
          <a:bodyPr/>
          <a:lstStyle/>
          <a:p>
            <a:r>
              <a:rPr lang="en-US" sz="3200" dirty="0" smtClean="0"/>
              <a:t>    * we use excel for create a employee’s performance </a:t>
            </a:r>
          </a:p>
          <a:p>
            <a:r>
              <a:rPr lang="en-US" sz="3200" dirty="0" smtClean="0"/>
              <a:t>       analysis dataset for an organization.</a:t>
            </a:r>
          </a:p>
          <a:p>
            <a:r>
              <a:rPr lang="en-US" sz="3200" dirty="0" smtClean="0"/>
              <a:t>    * It helps to analysis the employee’s performance  </a:t>
            </a:r>
          </a:p>
          <a:p>
            <a:r>
              <a:rPr lang="en-US" sz="3200" dirty="0" smtClean="0"/>
              <a:t>        in a business concern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</a:t>
            </a:r>
            <a:r>
              <a:rPr lang="en-US" sz="3200" dirty="0" smtClean="0"/>
              <a:t>* It helps to identify the financial position of an </a:t>
            </a:r>
          </a:p>
          <a:p>
            <a:r>
              <a:rPr lang="en-US" sz="3200" dirty="0" smtClean="0"/>
              <a:t> </a:t>
            </a:r>
            <a:r>
              <a:rPr lang="en-US" sz="3200" dirty="0" smtClean="0"/>
              <a:t>      organized concern.</a:t>
            </a:r>
          </a:p>
          <a:p>
            <a:r>
              <a:rPr lang="en-US" dirty="0" smtClean="0"/>
              <a:t>        </a:t>
            </a:r>
            <a:r>
              <a:rPr lang="en-US" sz="3200" dirty="0" smtClean="0"/>
              <a:t>* To have a coordinated and smart working </a:t>
            </a:r>
          </a:p>
          <a:p>
            <a:r>
              <a:rPr lang="en-US" sz="3200" dirty="0" smtClean="0"/>
              <a:t> </a:t>
            </a:r>
            <a:r>
              <a:rPr lang="en-US" sz="3200" dirty="0" smtClean="0"/>
              <a:t>      employee’s for an business organization.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mtClean="0"/>
              <a:t>R</a:t>
            </a:r>
            <a:r>
              <a:rPr spc="-40" smtClean="0"/>
              <a:t>E</a:t>
            </a:r>
            <a:r>
              <a:rPr spc="15" smtClean="0"/>
              <a:t>S</a:t>
            </a:r>
            <a:r>
              <a:rPr spc="-30" smtClean="0"/>
              <a:t>U</a:t>
            </a:r>
            <a:r>
              <a:rPr spc="-405" smtClean="0"/>
              <a:t>L</a:t>
            </a:r>
            <a:r>
              <a:rPr smtClean="0"/>
              <a:t>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endParaRPr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3048000" y="1600200"/>
          <a:ext cx="5303838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43198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     </a:t>
            </a:r>
            <a:br>
              <a:rPr lang="en-US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       * A performance evaluation conclusion should </a:t>
            </a:r>
            <a:br>
              <a:rPr lang="en-US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         briefly summarized a person’s performance </a:t>
            </a:r>
            <a:br>
              <a:rPr lang="en-US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          during the review period, highlighting their </a:t>
            </a:r>
            <a:br>
              <a:rPr lang="en-US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         key strengths &amp; something they can improve.</a:t>
            </a:r>
            <a:br>
              <a:rPr lang="en-US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8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8" y="6410329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3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8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7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2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7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5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5" y="575059"/>
            <a:ext cx="5636895" cy="47718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/>
              <a:t>	</a:t>
            </a:r>
            <a:r>
              <a:rPr sz="4250" spc="10" smtClean="0"/>
              <a:t>S</a:t>
            </a:r>
            <a:r>
              <a:rPr sz="4250" spc="-370" smtClean="0"/>
              <a:t>T</a:t>
            </a:r>
            <a:r>
              <a:rPr sz="4250" spc="-375" smtClean="0"/>
              <a:t>A</a:t>
            </a:r>
            <a:r>
              <a:rPr sz="4250" spc="15" smtClean="0"/>
              <a:t>T</a:t>
            </a:r>
            <a:r>
              <a:rPr sz="4250" spc="-10" smtClean="0"/>
              <a:t>E</a:t>
            </a:r>
            <a:r>
              <a:rPr sz="4250" spc="-20" smtClean="0"/>
              <a:t>ME</a:t>
            </a:r>
            <a:r>
              <a:rPr sz="4250" spc="10" smtClean="0"/>
              <a:t>NT</a:t>
            </a: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3200" spc="10" dirty="0" smtClean="0">
                <a:latin typeface="+mn-lt"/>
              </a:rPr>
              <a:t>Performance reviews help to identify an individual’s strengths and weaknesses, and most importantly, give employees a better understanding of the expectations that they are being held to.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7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829627"/>
            <a:ext cx="5263515" cy="3786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spc="5" dirty="0" smtClean="0"/>
              <a:t>PROJECT OVERVIEW</a:t>
            </a:r>
            <a:br>
              <a:rPr lang="en-US" sz="4250" spc="5" dirty="0" smtClean="0"/>
            </a:br>
            <a:r>
              <a:rPr lang="en-US" sz="3200" spc="5" dirty="0" smtClean="0">
                <a:latin typeface="+mn-lt"/>
              </a:rPr>
              <a:t/>
            </a:r>
            <a:br>
              <a:rPr lang="en-US" sz="3200" spc="5" dirty="0" smtClean="0">
                <a:latin typeface="+mn-lt"/>
              </a:rPr>
            </a:br>
            <a:r>
              <a:rPr lang="en-US" sz="3200" spc="5" dirty="0" smtClean="0">
                <a:latin typeface="+mn-lt"/>
              </a:rPr>
              <a:t>Employee performance analysis helps to analyze the performance of employee’s in an organization</a:t>
            </a:r>
            <a:r>
              <a:rPr lang="en-US" sz="3200" spc="5" dirty="0" smtClean="0">
                <a:latin typeface="+mn-lt"/>
              </a:rPr>
              <a:t>.</a:t>
            </a:r>
            <a:r>
              <a:rPr lang="en-US" sz="4250" spc="5" dirty="0" smtClean="0"/>
              <a:t/>
            </a:r>
            <a:br>
              <a:rPr lang="en-US" sz="4250" spc="5" dirty="0" smtClean="0"/>
            </a:b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1793"/>
            <a:ext cx="5014595" cy="49410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</a:t>
            </a:r>
            <a:r>
              <a:rPr sz="3200" spc="5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>*</a:t>
            </a: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Organization</a:t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*Employee</a:t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*Employer</a:t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*Different industries &amp;</a:t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*IT sectors are who gets benefits from this analysis.</a:t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2" y="6172204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1026" name="Picture 2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7397" y="1981204"/>
            <a:ext cx="2574203" cy="26149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" y="1476379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7" y="857885"/>
            <a:ext cx="9763125" cy="5676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 smtClean="0"/>
              <a:t>P</a:t>
            </a:r>
            <a:r>
              <a:rPr sz="3600" spc="-30" smtClean="0"/>
              <a:t>R</a:t>
            </a:r>
            <a:r>
              <a:rPr sz="3600" spc="10" smtClean="0"/>
              <a:t>O</a:t>
            </a:r>
            <a:r>
              <a:rPr sz="3600" spc="-15" smtClean="0"/>
              <a:t>P</a:t>
            </a:r>
            <a:r>
              <a:rPr sz="3600" spc="10" smtClean="0"/>
              <a:t>O</a:t>
            </a:r>
            <a:r>
              <a:rPr sz="3600" spc="25" smtClean="0"/>
              <a:t>S</a:t>
            </a:r>
            <a:r>
              <a:rPr sz="3600" spc="-30" smtClean="0"/>
              <a:t>I</a:t>
            </a:r>
            <a:r>
              <a:rPr sz="3600" spc="-35" smtClean="0"/>
              <a:t>T</a:t>
            </a:r>
            <a:r>
              <a:rPr sz="3600" spc="-30" smtClean="0"/>
              <a:t>I</a:t>
            </a:r>
            <a:r>
              <a:rPr sz="3600" spc="10" smtClean="0"/>
              <a:t>O</a:t>
            </a:r>
            <a:r>
              <a:rPr sz="3600" smtClean="0"/>
              <a:t>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&lt;GRAPH&gt;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     1. Enter your data into excel.</a:t>
            </a:r>
            <a:r>
              <a:rPr lang="en-US" sz="3600" dirty="0" smtClean="0">
                <a:latin typeface="+mn-lt"/>
              </a:rPr>
              <a:t/>
            </a:r>
            <a:br>
              <a:rPr lang="en-US" sz="3600" dirty="0" smtClean="0">
                <a:latin typeface="+mn-lt"/>
              </a:rPr>
            </a:br>
            <a:r>
              <a:rPr lang="en-US" sz="3600" dirty="0" smtClean="0">
                <a:latin typeface="+mn-lt"/>
              </a:rPr>
              <a:t>  </a:t>
            </a:r>
            <a:r>
              <a:rPr lang="en-US" sz="3200" dirty="0" smtClean="0">
                <a:latin typeface="+mn-lt"/>
              </a:rPr>
              <a:t>2. Choose one of the </a:t>
            </a:r>
            <a:r>
              <a:rPr lang="en-US" sz="3200" dirty="0" smtClean="0">
                <a:latin typeface="+mn-lt"/>
              </a:rPr>
              <a:t>graph 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and chart options to make.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3. Highlight your data and 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click ‘insert’ your desired 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graph.</a:t>
            </a:r>
            <a:br>
              <a:rPr lang="en-US" sz="3200" dirty="0" smtClean="0">
                <a:latin typeface="+mn-lt"/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&lt;Filtering&gt;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447098"/>
          </a:xfrm>
        </p:spPr>
        <p:txBody>
          <a:bodyPr/>
          <a:lstStyle/>
          <a:p>
            <a:pPr algn="l"/>
            <a:r>
              <a:rPr lang="en-US" sz="3200" dirty="0" smtClean="0"/>
              <a:t>                     1. Select any cell within the range.</a:t>
            </a:r>
          </a:p>
          <a:p>
            <a:pPr algn="l"/>
            <a:r>
              <a:rPr lang="en-US" sz="3200" dirty="0" smtClean="0"/>
              <a:t>                     2. Select Data &gt; Filter.    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           3. Select the column header arrow.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           4. Select Text Filters or Number Filters, and then 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               select a comparison, like between.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           5. Enter the filter criteria and select OK.</a:t>
            </a:r>
          </a:p>
          <a:p>
            <a:pPr algn="l"/>
            <a:r>
              <a:rPr lang="en-US" sz="3200" dirty="0" smtClean="0"/>
              <a:t> 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&lt;Pivot Table&gt;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939540"/>
          </a:xfrm>
        </p:spPr>
        <p:txBody>
          <a:bodyPr/>
          <a:lstStyle/>
          <a:p>
            <a:pPr algn="l"/>
            <a:r>
              <a:rPr lang="en-US" sz="3200" dirty="0" smtClean="0"/>
              <a:t>          1. Create pivot table on a new worksheet: Fn+F11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2. Create pivot table on an existing worksheet: Alt+F1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3. Group pivot table items: Alt + Shift + K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4. Ungroup pivot table items: Alt + Shift + J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5. Hide pivot table item: Ctrl+-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6. Open pivot table wizard: Alt + D + P 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312</Words>
  <Application>Microsoft Office PowerPoint</Application>
  <PresentationFormat>Custom</PresentationFormat>
  <Paragraphs>71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  Performance reviews help to identify an individual’s strengths and weaknesses, and most importantly, give employees a better understanding of the expectations that they are being held to.</vt:lpstr>
      <vt:lpstr>PROJECT OVERVIEW  Employee performance analysis helps to analyze the performance of employee’s in an organization. </vt:lpstr>
      <vt:lpstr>WHO ARE THE END USERS?  *Organization *Employee *Employer *Different industries &amp; *IT sectors are who gets benefits from this analysis.  </vt:lpstr>
      <vt:lpstr>OUR SOLUTION AND ITS VALUE PROPOSITION  &lt;GRAPH&gt;      1. Enter your data into excel.   2. Choose one of the graph  and chart options to make. 3. Highlight your data and  click ‘insert’ your desired  graph.  </vt:lpstr>
      <vt:lpstr>               &lt;Filtering&gt;</vt:lpstr>
      <vt:lpstr>           &lt;Pivot Table&gt;</vt:lpstr>
      <vt:lpstr>Dataset Description  1. Kaggle is an URL support to get more samples of dataset. 2. 26 features are in excel. 3. I use 9 features to create a dataset.  4. Employee ID:  It help to identify the employee in an organization. 5. Gender helps to identify the how many female &amp; male employee’s  are there in an organisation. 6.Performance helps to identify the individual talents of an employee.      </vt:lpstr>
      <vt:lpstr>THE "WOW" IN OUR SOLUTION       * Insert picture using excel.      * creat a table in a colour.        </vt:lpstr>
      <vt:lpstr>MODELLING</vt:lpstr>
      <vt:lpstr>RESULTS      </vt:lpstr>
      <vt:lpstr>Conclusion                 * A performance evaluation conclusion should             briefly summarized a person’s performance             during the review period, highlighting their             key strengths &amp; something they can improve.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bbdee</cp:lastModifiedBy>
  <cp:revision>33</cp:revision>
  <dcterms:created xsi:type="dcterms:W3CDTF">2024-03-29T15:07:22Z</dcterms:created>
  <dcterms:modified xsi:type="dcterms:W3CDTF">2024-08-31T10:30:08Z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