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BB621-D37F-50F0-7E68-86DF33AF19D2}"/>
              </a:ext>
            </a:extLst>
          </p:cNvPr>
          <p:cNvSpPr txBox="1"/>
          <p:nvPr/>
        </p:nvSpPr>
        <p:spPr>
          <a:xfrm>
            <a:off x="2295524" y="3059668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 </a:t>
            </a:r>
            <a:r>
              <a:rPr lang="en-US" b="1" dirty="0"/>
              <a:t>P.INIYA BHARATH</a:t>
            </a:r>
            <a:endParaRPr lang="en-GB" b="1" dirty="0"/>
          </a:p>
          <a:p>
            <a:pPr algn="l"/>
            <a:r>
              <a:rPr lang="en-GB" b="1" dirty="0"/>
              <a:t>REGISTER NO :</a:t>
            </a:r>
            <a:r>
              <a:rPr lang="en-US" b="1" dirty="0"/>
              <a:t>312206934</a:t>
            </a:r>
            <a:endParaRPr lang="en-GB" b="1" dirty="0"/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GENERAL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916382916362</cp:lastModifiedBy>
  <cp:revision>21</cp:revision>
  <dcterms:created xsi:type="dcterms:W3CDTF">2024-03-29T15:07:22Z</dcterms:created>
  <dcterms:modified xsi:type="dcterms:W3CDTF">2024-09-10T14:59:18Z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