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2108BF-B739-4367-A257-2FE8A686B992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  <p14:section name="Untitled Section" id="{4CE93D25-71CB-4396-8186-2FDF7037738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694-5E68-4088-92BE-0240CC42A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b="1" i="1" dirty="0"/>
              <a:t>             </a:t>
            </a:r>
            <a:r>
              <a:rPr lang="en-US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 </a:t>
            </a:r>
            <a:br>
              <a:rPr lang="en-US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REPORT</a:t>
            </a:r>
            <a:b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B7D2E-4CA5-43A3-B374-D66FDF863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spcCol="0">
            <a:noAutofit/>
          </a:bodyPr>
          <a:lstStyle/>
          <a:p>
            <a:pPr algn="l"/>
            <a:r>
              <a:rPr lang="en-US" sz="1800" dirty="0"/>
              <a:t>                                                                          Submitted  By</a:t>
            </a:r>
          </a:p>
          <a:p>
            <a:pPr algn="l"/>
            <a:r>
              <a:rPr lang="en-US" sz="1800" dirty="0"/>
              <a:t>                                                                                                P.INIYA</a:t>
            </a:r>
          </a:p>
          <a:p>
            <a:pPr algn="l"/>
            <a:r>
              <a:rPr lang="en-US" sz="1800" dirty="0"/>
              <a:t>                                                                                                Batch No:2021-6334</a:t>
            </a:r>
          </a:p>
          <a:p>
            <a:pPr algn="l"/>
            <a:r>
              <a:rPr lang="en-US" sz="1800" dirty="0"/>
              <a:t>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459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73BB-AB50-46EA-9371-A1D692D7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IN" sz="6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8232-40F0-4B30-BF46-75FD3E33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concept is based on the </a:t>
            </a:r>
            <a:r>
              <a:rPr lang="en-US" b="1" dirty="0"/>
              <a:t>GUI </a:t>
            </a:r>
            <a:r>
              <a:rPr lang="en-US" dirty="0"/>
              <a:t>(Graphical User Interface)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idea is to use </a:t>
            </a:r>
            <a:r>
              <a:rPr lang="en-US" b="1" dirty="0"/>
              <a:t>Java Swing </a:t>
            </a:r>
            <a:r>
              <a:rPr lang="en-US" dirty="0"/>
              <a:t>and </a:t>
            </a:r>
            <a:r>
              <a:rPr lang="en-US" b="1" dirty="0"/>
              <a:t>AWT </a:t>
            </a:r>
            <a:r>
              <a:rPr lang="en-US" dirty="0"/>
              <a:t>(Abstract Window Toolkit)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Therefore , we need to define all the methods based on functionality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040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E16FC-265F-48B7-901B-A65D42E6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FORM</a:t>
            </a:r>
            <a:endParaRPr lang="en-IN" sz="4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 descr="Arrow Slight curve">
            <a:extLst>
              <a:ext uri="{FF2B5EF4-FFF2-40B4-BE49-F238E27FC236}">
                <a16:creationId xmlns:a16="http://schemas.microsoft.com/office/drawing/2014/main" id="{98ED2ED9-4C09-4376-BF13-8787B11AF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4975" y="3781888"/>
            <a:ext cx="4989249" cy="2503502"/>
          </a:xfrm>
        </p:spPr>
      </p:pic>
    </p:spTree>
    <p:extLst>
      <p:ext uri="{BB962C8B-B14F-4D97-AF65-F5344CB8AC3E}">
        <p14:creationId xmlns:p14="http://schemas.microsoft.com/office/powerpoint/2010/main" val="8170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934E0-20F8-4282-A468-468E5946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49" y="2512381"/>
            <a:ext cx="10011575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172D16-202C-4840-A617-FF21AB5AD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151" y="157500"/>
            <a:ext cx="9934113" cy="647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68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2E3E3-C9AD-4A23-95F4-C409828D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 RECEIPT</a:t>
            </a:r>
            <a:endParaRPr lang="en-IN" sz="4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E88993-2073-40EC-9804-8F9D10AF0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528" y="2237172"/>
            <a:ext cx="10237672" cy="3935027"/>
          </a:xfrm>
        </p:spPr>
      </p:pic>
    </p:spTree>
    <p:extLst>
      <p:ext uri="{BB962C8B-B14F-4D97-AF65-F5344CB8AC3E}">
        <p14:creationId xmlns:p14="http://schemas.microsoft.com/office/powerpoint/2010/main" val="276667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68975-6D62-407F-8D0C-E0373CDC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51016"/>
          </a:xfrm>
        </p:spPr>
        <p:txBody>
          <a:bodyPr>
            <a:normAutofit/>
          </a:bodyPr>
          <a:lstStyle/>
          <a:p>
            <a:r>
              <a:rPr lang="en-US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23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FEE</Template>
  <TotalTime>1</TotalTime>
  <Words>64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Parallax</vt:lpstr>
      <vt:lpstr>             FEE                    REPORT </vt:lpstr>
      <vt:lpstr>ABSTRACT</vt:lpstr>
      <vt:lpstr>OUTPUT FORM</vt:lpstr>
      <vt:lpstr>PowerPoint Presentation</vt:lpstr>
      <vt:lpstr>FEE RECEIPT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FEE                    REPORT </dc:title>
  <dc:creator>INIYA MERCY</dc:creator>
  <cp:lastModifiedBy>INIYA MERCY</cp:lastModifiedBy>
  <cp:revision>1</cp:revision>
  <dcterms:created xsi:type="dcterms:W3CDTF">2021-12-31T07:01:20Z</dcterms:created>
  <dcterms:modified xsi:type="dcterms:W3CDTF">2021-12-31T07:02:51Z</dcterms:modified>
</cp:coreProperties>
</file>