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0" name="Holder 3"/>
          <p:cNvSpPr>
            <a:spLocks noGrp="1"/>
          </p:cNvSpPr>
          <p:nvPr>
            <p:ph type="body" idx="1"/>
          </p:nvPr>
        </p:nvSpPr>
        <p:spPr/>
        <p:txBody>
          <a:bodyPr bIns="0" lIns="0" rIns="0" tIns="0"/>
          <a:p/>
        </p:txBody>
      </p:sp>
      <p:sp>
        <p:nvSpPr>
          <p:cNvPr id="104868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1869439"/>
          </a:xfrm>
          <a:prstGeom prst="rect"/>
          <a:noFill/>
        </p:spPr>
        <p:txBody>
          <a:bodyPr rtlCol="0" wrap="square">
            <a:spAutoFit/>
          </a:bodyPr>
          <a:p>
            <a:r>
              <a:rPr dirty="0" sz="2400" lang="en-US"/>
              <a:t>STUDENT NAME</a:t>
            </a:r>
            <a:r>
              <a:rPr dirty="0" sz="2400" lang="en-IN"/>
              <a:t>:</a:t>
            </a:r>
            <a:r>
              <a:rPr dirty="0" sz="2400" lang="en-US"/>
              <a:t> </a:t>
            </a:r>
            <a:r>
              <a:rPr dirty="0" sz="2400" lang="en-US"/>
              <a:t>I</a:t>
            </a:r>
            <a:r>
              <a:rPr dirty="0" sz="2400" lang="en-US"/>
              <a:t>N</a:t>
            </a:r>
            <a:r>
              <a:rPr dirty="0" sz="2400" lang="en-US"/>
              <a:t>I</a:t>
            </a:r>
            <a:r>
              <a:rPr dirty="0" sz="2400" lang="en-US"/>
              <a:t>Y</a:t>
            </a:r>
            <a:r>
              <a:rPr dirty="0" sz="2400" lang="en-US"/>
              <a:t>AVAN</a:t>
            </a:r>
            <a:r>
              <a:rPr dirty="0" sz="2400" lang="en-US"/>
              <a:t>.</a:t>
            </a:r>
            <a:r>
              <a:rPr dirty="0" sz="2400" lang="en-US"/>
              <a:t>M</a:t>
            </a:r>
            <a:endParaRPr dirty="0" sz="2400" lang="en-US"/>
          </a:p>
          <a:p>
            <a:r>
              <a:rPr dirty="0" sz="2400" lang="en-US"/>
              <a:t>REGISTER NO: 3122</a:t>
            </a:r>
            <a:r>
              <a:rPr dirty="0" sz="2400" lang="en-US"/>
              <a:t>0</a:t>
            </a:r>
            <a:r>
              <a:rPr dirty="0" sz="2400" lang="en-US"/>
              <a:t>7</a:t>
            </a:r>
            <a:r>
              <a:rPr dirty="0" sz="2400" lang="en-US"/>
              <a:t>5</a:t>
            </a:r>
            <a:r>
              <a:rPr dirty="0" sz="2400" lang="en-US"/>
              <a:t>4</a:t>
            </a:r>
            <a:r>
              <a:rPr dirty="0" sz="2400" lang="en-US"/>
              <a:t>5</a:t>
            </a:r>
            <a:endParaRPr dirty="0" sz="2400" lang="en-US"/>
          </a:p>
          <a:p>
            <a:r>
              <a:rPr dirty="0" sz="2400" lang="en-US"/>
              <a:t>DEPARTMENT: B.COM </a:t>
            </a:r>
            <a:r>
              <a:rPr dirty="0" sz="2400" lang="en-IN"/>
              <a:t>(General)  III - </a:t>
            </a:r>
            <a:r>
              <a:rPr dirty="0" sz="2400" lang="en-US"/>
              <a:t>A</a:t>
            </a:r>
            <a:endParaRPr dirty="0" sz="2400" lang="en-US"/>
          </a:p>
          <a:p>
            <a:r>
              <a:rPr dirty="0" sz="2400" lang="en-US"/>
              <a:t>COLLEGE: </a:t>
            </a:r>
            <a:r>
              <a:rPr dirty="0" sz="2400" lang="en-US"/>
              <a:t>Pachaiyappa's College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78" name="TextBox 3"/>
          <p:cNvSpPr txBox="1"/>
          <p:nvPr/>
        </p:nvSpPr>
        <p:spPr>
          <a:xfrm>
            <a:off x="781708" y="1509028"/>
            <a:ext cx="9505291" cy="18694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37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333387"/>
            <a:ext cx="6934200" cy="16916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0251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19583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2024-03-28T17:07:22Z</dcterms:created>
  <dcterms:modified xsi:type="dcterms:W3CDTF">2024-10-23T13:08:25Z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4f763cc40942462dae304f7f1ead76d3</vt:lpwstr>
  </property>
</Properties>
</file>