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9" r:id="rId3"/>
    <p:sldId id="261" r:id="rId4"/>
    <p:sldId id="269" r:id="rId5"/>
    <p:sldId id="262" r:id="rId6"/>
    <p:sldId id="266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AC9B7-04C1-4A9F-A4C4-363B71CAC3BA}" type="datetimeFigureOut">
              <a:rPr lang="en-AU" smtClean="0"/>
              <a:t>12/08/2014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41B3E-080D-4631-88F2-A16736EF44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6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6" y="6412447"/>
            <a:ext cx="873469" cy="351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50" r:id="rId9"/>
    <p:sldLayoutId id="2147483851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Linked </a:t>
            </a:r>
            <a:r>
              <a:rPr lang="en-AU" dirty="0" err="1" smtClean="0"/>
              <a:t>.Net</a:t>
            </a:r>
            <a:r>
              <a:rPr lang="en-AU" dirty="0" smtClean="0"/>
              <a:t> Users Group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2256986"/>
          </a:xfrm>
        </p:spPr>
        <p:txBody>
          <a:bodyPr>
            <a:normAutofit/>
          </a:bodyPr>
          <a:lstStyle/>
          <a:p>
            <a:r>
              <a:rPr lang="en-AU" dirty="0" smtClean="0"/>
              <a:t>LIDNUG – Proudly presents….</a:t>
            </a:r>
          </a:p>
          <a:p>
            <a:endParaRPr lang="en-AU" dirty="0"/>
          </a:p>
          <a:p>
            <a:r>
              <a:rPr lang="en-AU" b="1" i="1" dirty="0" smtClean="0"/>
              <a:t>Ilija Injac</a:t>
            </a:r>
            <a:endParaRPr lang="en-AU" b="1" i="1" dirty="0" smtClean="0"/>
          </a:p>
          <a:p>
            <a:r>
              <a:rPr lang="en-AU" b="1" dirty="0" smtClean="0"/>
              <a:t>Azure Mobile Services Deep Dive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3844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Mobile Services 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 smtClean="0"/>
              <a:t>Project Structure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45989" y="2846168"/>
            <a:ext cx="4953986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989" y="3899647"/>
            <a:ext cx="2386794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(Entity Framework, Code First)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07067" y="1694225"/>
            <a:ext cx="2023463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Hubs (SignalR) / Service Bus Backplane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62012" y="3900128"/>
            <a:ext cx="2421486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DTO’s (Data Transfer Objects)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988" y="5036469"/>
            <a:ext cx="4953985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(SQL Server)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45989" y="1694225"/>
            <a:ext cx="4953986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 (</a:t>
            </a:r>
            <a:r>
              <a:rPr lang="en-US" dirty="0" err="1" smtClean="0"/>
              <a:t>Autofac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45989" y="542282"/>
            <a:ext cx="4953986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OWIN/Web API Hosting/Configuration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407067" y="555050"/>
            <a:ext cx="2023463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Notifications / Notification Hubs / Service Bus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407066" y="2833400"/>
            <a:ext cx="2023463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Scheduled Jobs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24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Mobile Services 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 smtClean="0"/>
              <a:t>Sample Project – Basic Structure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45989" y="542282"/>
            <a:ext cx="3237470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Services Project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970638" y="2038137"/>
            <a:ext cx="3237470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POCO’s (Portable Class Library)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970638" y="542282"/>
            <a:ext cx="3237470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 (Windows Store App)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45989" y="2038137"/>
            <a:ext cx="3237470" cy="9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Separate Assembly Existing 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Sponsors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56" y="2036588"/>
            <a:ext cx="2937471" cy="8518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 smtClean="0"/>
              <a:t>Many thanks for your ongoing support of our community…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" y="605874"/>
            <a:ext cx="3139981" cy="896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56" y="542282"/>
            <a:ext cx="2937471" cy="1001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1" y="3106300"/>
            <a:ext cx="4427596" cy="10570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" y="2147540"/>
            <a:ext cx="3139981" cy="633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10" y="4561520"/>
            <a:ext cx="3060317" cy="1447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" y="4561520"/>
            <a:ext cx="2352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LIDNUG Info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 smtClean="0"/>
              <a:t>Catch us if you can…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0504" y="337573"/>
            <a:ext cx="808892" cy="785531"/>
            <a:chOff x="633046" y="457334"/>
            <a:chExt cx="808892" cy="785531"/>
          </a:xfrm>
        </p:grpSpPr>
        <p:sp>
          <p:nvSpPr>
            <p:cNvPr id="5" name="Rectangular Callout 4"/>
            <p:cNvSpPr/>
            <p:nvPr/>
          </p:nvSpPr>
          <p:spPr>
            <a:xfrm>
              <a:off x="633046" y="542281"/>
              <a:ext cx="808892" cy="633046"/>
            </a:xfrm>
            <a:prstGeom prst="wedgeRectCallout">
              <a:avLst>
                <a:gd name="adj1" fmla="val -32789"/>
                <a:gd name="adj2" fmla="val 777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26" y="457334"/>
              <a:ext cx="785531" cy="785531"/>
            </a:xfrm>
            <a:prstGeom prst="rect">
              <a:avLst/>
            </a:prstGeom>
          </p:spPr>
        </p:pic>
      </p:grpSp>
      <p:sp>
        <p:nvSpPr>
          <p:cNvPr id="13" name="Rectangular Callout 12"/>
          <p:cNvSpPr/>
          <p:nvPr/>
        </p:nvSpPr>
        <p:spPr>
          <a:xfrm>
            <a:off x="436262" y="4324267"/>
            <a:ext cx="808892" cy="633046"/>
          </a:xfrm>
          <a:prstGeom prst="wedgeRectCallout">
            <a:avLst>
              <a:gd name="adj1" fmla="val -32789"/>
              <a:gd name="adj2" fmla="val 7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67" y="1271364"/>
            <a:ext cx="929566" cy="929566"/>
            <a:chOff x="3330136" y="385317"/>
            <a:chExt cx="929566" cy="929566"/>
          </a:xfrm>
        </p:grpSpPr>
        <p:sp>
          <p:nvSpPr>
            <p:cNvPr id="8" name="Rectangular Callout 7"/>
            <p:cNvSpPr/>
            <p:nvPr/>
          </p:nvSpPr>
          <p:spPr>
            <a:xfrm>
              <a:off x="3390473" y="533577"/>
              <a:ext cx="808892" cy="633046"/>
            </a:xfrm>
            <a:prstGeom prst="wedgeRectCallout">
              <a:avLst>
                <a:gd name="adj1" fmla="val -32789"/>
                <a:gd name="adj2" fmla="val 777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136" y="385317"/>
              <a:ext cx="929566" cy="929566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32185" y="2346891"/>
            <a:ext cx="808892" cy="767862"/>
            <a:chOff x="5206082" y="1503662"/>
            <a:chExt cx="808892" cy="767862"/>
          </a:xfrm>
        </p:grpSpPr>
        <p:sp>
          <p:nvSpPr>
            <p:cNvPr id="10" name="Rectangular Callout 9"/>
            <p:cNvSpPr/>
            <p:nvPr/>
          </p:nvSpPr>
          <p:spPr>
            <a:xfrm>
              <a:off x="5206082" y="1571070"/>
              <a:ext cx="808892" cy="633046"/>
            </a:xfrm>
            <a:prstGeom prst="wedgeRectCallout">
              <a:avLst>
                <a:gd name="adj1" fmla="val -32789"/>
                <a:gd name="adj2" fmla="val 777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6597" y="1503662"/>
              <a:ext cx="767862" cy="76786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20504" y="3328122"/>
            <a:ext cx="808892" cy="732866"/>
            <a:chOff x="2959651" y="2236179"/>
            <a:chExt cx="808892" cy="732866"/>
          </a:xfrm>
        </p:grpSpPr>
        <p:sp>
          <p:nvSpPr>
            <p:cNvPr id="12" name="Rectangular Callout 11"/>
            <p:cNvSpPr/>
            <p:nvPr/>
          </p:nvSpPr>
          <p:spPr>
            <a:xfrm>
              <a:off x="2959651" y="2286089"/>
              <a:ext cx="808892" cy="633046"/>
            </a:xfrm>
            <a:prstGeom prst="wedgeRectCallout">
              <a:avLst>
                <a:gd name="adj1" fmla="val -32789"/>
                <a:gd name="adj2" fmla="val 777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664" y="2236179"/>
              <a:ext cx="732866" cy="732866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1267410" y="587889"/>
            <a:ext cx="18372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info@lidnug.org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62995" y="1502402"/>
            <a:ext cx="26655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www.twitter.com/lidnug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1189" y="2511813"/>
            <a:ext cx="29342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www.facebook.com/lidnug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9733" y="3447095"/>
            <a:ext cx="28435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www.youtube.com/lidnug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" y="4178824"/>
            <a:ext cx="923932" cy="92393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360194" y="4456506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Bit.ly/</a:t>
            </a:r>
            <a:r>
              <a:rPr lang="en-US" sz="2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lidnug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52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04" y="2594919"/>
            <a:ext cx="2146696" cy="15312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6735" y="856735"/>
            <a:ext cx="6351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-Developing software for about 15 years (I think even more)</a:t>
            </a:r>
          </a:p>
          <a:p>
            <a:r>
              <a:rPr lang="en-US" dirty="0" smtClean="0"/>
              <a:t>-Worked for at least 5 years as a freelancer</a:t>
            </a:r>
          </a:p>
          <a:p>
            <a:r>
              <a:rPr lang="en-US" dirty="0" smtClean="0"/>
              <a:t>-Started development on a C64, then Amiga and then PC (MS-DOS)</a:t>
            </a:r>
          </a:p>
          <a:p>
            <a:r>
              <a:rPr lang="en-US" dirty="0" smtClean="0"/>
              <a:t>-Today a full MS-Stack developer, specialized on Windows Azure and the related technologies</a:t>
            </a:r>
          </a:p>
          <a:p>
            <a:r>
              <a:rPr lang="en-US" dirty="0" smtClean="0"/>
              <a:t>-Married, one child</a:t>
            </a:r>
          </a:p>
          <a:p>
            <a:r>
              <a:rPr lang="en-US" dirty="0" smtClean="0"/>
              <a:t>-Love all sorts of Marvel stuff, especially Iron Man</a:t>
            </a:r>
          </a:p>
          <a:p>
            <a:r>
              <a:rPr lang="en-US" dirty="0" smtClean="0"/>
              <a:t>-Have my own company in Las Vegas, NV: </a:t>
            </a:r>
            <a:r>
              <a:rPr lang="en-US" dirty="0" err="1" smtClean="0"/>
              <a:t>ExGrip</a:t>
            </a:r>
            <a:r>
              <a:rPr lang="en-US" dirty="0" smtClean="0"/>
              <a:t> LLC</a:t>
            </a:r>
          </a:p>
          <a:p>
            <a:r>
              <a:rPr lang="en-US" dirty="0" smtClean="0"/>
              <a:t>-Main Product: AppAdditives – helps Windows Phone developers to market their app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664" y="4223132"/>
            <a:ext cx="3399189" cy="16836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54463" y="5906793"/>
            <a:ext cx="287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 details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72630" y="2951921"/>
            <a:ext cx="5632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 err="1" smtClean="0">
                <a:solidFill>
                  <a:schemeClr val="accent1"/>
                </a:solidFill>
              </a:rPr>
              <a:t>ExGrip</a:t>
            </a:r>
            <a:r>
              <a:rPr lang="en-AU" sz="2000" b="1" dirty="0" smtClean="0">
                <a:solidFill>
                  <a:schemeClr val="accent1"/>
                </a:solidFill>
              </a:rPr>
              <a:t> LLC: http://www.exgrip.com</a:t>
            </a:r>
            <a:endParaRPr lang="en-AU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chemeClr val="accent1"/>
                </a:solidFill>
              </a:rPr>
              <a:t>AppAdditives: http://www.appadditives.com</a:t>
            </a:r>
            <a:endParaRPr lang="en-AU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chemeClr val="accent1"/>
                </a:solidFill>
              </a:rPr>
              <a:t>Twitter: </a:t>
            </a:r>
            <a:r>
              <a:rPr lang="en-AU" sz="2000" b="1" dirty="0" smtClean="0">
                <a:solidFill>
                  <a:schemeClr val="accent1"/>
                </a:solidFill>
              </a:rPr>
              <a:t>@</a:t>
            </a:r>
            <a:r>
              <a:rPr lang="en-AU" sz="2000" b="1" dirty="0" err="1" smtClean="0">
                <a:solidFill>
                  <a:schemeClr val="accent1"/>
                </a:solidFill>
              </a:rPr>
              <a:t>awsomedevsigner</a:t>
            </a:r>
            <a:endParaRPr lang="en-AU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chemeClr val="accent1"/>
                </a:solidFill>
              </a:rPr>
              <a:t>Blog: </a:t>
            </a:r>
            <a:r>
              <a:rPr lang="en-AU" sz="2000" b="1" dirty="0" smtClean="0">
                <a:solidFill>
                  <a:schemeClr val="accent1"/>
                </a:solidFill>
              </a:rPr>
              <a:t>http://www.awsomedevsigner.com</a:t>
            </a:r>
            <a:endParaRPr lang="en-AU" sz="2000" b="1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8775" y="1816191"/>
            <a:ext cx="405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 smtClean="0">
                <a:solidFill>
                  <a:schemeClr val="accent1"/>
                </a:solidFill>
              </a:rPr>
              <a:t>Ilija Injac</a:t>
            </a:r>
            <a:endParaRPr lang="en-AU" b="1" i="1" dirty="0" smtClean="0">
              <a:solidFill>
                <a:schemeClr val="accent1"/>
              </a:solidFill>
            </a:endParaRPr>
          </a:p>
          <a:p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2630" y="2569397"/>
            <a:ext cx="6987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/>
          <a:lstStyle/>
          <a:p>
            <a:r>
              <a:rPr lang="en-AU" b="1" dirty="0" smtClean="0"/>
              <a:t>Azure Mobile Services Deep Dive</a:t>
            </a:r>
            <a:endParaRPr lang="en-AU" b="1" dirty="0"/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9590" y="4077730"/>
            <a:ext cx="3010050" cy="1013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04" y="3113416"/>
            <a:ext cx="3039734" cy="791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14" y="4193060"/>
            <a:ext cx="2815875" cy="8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Asking questions of the Presenter?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700" y="1005663"/>
            <a:ext cx="5532599" cy="408467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 smtClean="0"/>
              <a:t>Open the Q&amp;A tab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Type in your question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r>
              <a:rPr lang="en-AU" dirty="0" smtClean="0"/>
              <a:t>You can only have 1 active question at a time</a:t>
            </a:r>
            <a:r>
              <a:rPr lang="en-AU" dirty="0" smtClean="0"/>
              <a:t>… </a:t>
            </a:r>
          </a:p>
          <a:p>
            <a:r>
              <a:rPr lang="en-AU" dirty="0" smtClean="0"/>
              <a:t>Rule of thumb: Ask questions after the presentation. Thanks.</a:t>
            </a:r>
          </a:p>
        </p:txBody>
      </p:sp>
    </p:spTree>
    <p:extLst>
      <p:ext uri="{BB962C8B-B14F-4D97-AF65-F5344CB8AC3E}">
        <p14:creationId xmlns:p14="http://schemas.microsoft.com/office/powerpoint/2010/main" val="15999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Mobile Services 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 smtClean="0"/>
              <a:t>Base Architecture &amp; Overview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3" y="790833"/>
            <a:ext cx="6582034" cy="51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Mobile Services 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 smtClean="0"/>
              <a:t>OWIN, KATANA &amp; Web </a:t>
            </a:r>
            <a:r>
              <a:rPr lang="en-AU" dirty="0" err="1" smtClean="0"/>
              <a:t>Api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626076" y="3811695"/>
            <a:ext cx="5857103" cy="840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Katana (MS Open Source implementation of OWIN)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361" y="5094924"/>
            <a:ext cx="5881817" cy="840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OWIN (Open Web Interface for .NET)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361" y="2511813"/>
            <a:ext cx="2776152" cy="840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 HOSTING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7513" y="2511813"/>
            <a:ext cx="3080950" cy="840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 HOSTING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1361" y="278257"/>
            <a:ext cx="5881818" cy="1680520"/>
            <a:chOff x="1005015" y="542282"/>
            <a:chExt cx="5881818" cy="1680520"/>
          </a:xfrm>
        </p:grpSpPr>
        <p:sp>
          <p:nvSpPr>
            <p:cNvPr id="10" name="Rectangle 9"/>
            <p:cNvSpPr/>
            <p:nvPr/>
          </p:nvSpPr>
          <p:spPr>
            <a:xfrm>
              <a:off x="1005015" y="542282"/>
              <a:ext cx="3830596" cy="840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ASP .NET Web API (REST Framework)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5015" y="1382542"/>
              <a:ext cx="3830596" cy="840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ApiController</a:t>
              </a:r>
              <a:r>
                <a:rPr lang="en-US" dirty="0" smtClean="0"/>
                <a:t> (CRUD Operations)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35611" y="542282"/>
              <a:ext cx="2051222" cy="16805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Entity Framework (ORM = Object Relational Mapper)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2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Mobile Services 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 smtClean="0"/>
              <a:t>Entity Framework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76" y="606037"/>
            <a:ext cx="5158093" cy="56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DNUG - slide master.potx" id="{0F7DB11C-0A88-4327-BB8D-D604C98D0B5F}" vid="{BC9DC200-5DDA-432D-B563-517B716B3A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359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Linked .Net Users Group</vt:lpstr>
      <vt:lpstr>Sponsors</vt:lpstr>
      <vt:lpstr>LIDNUG Info</vt:lpstr>
      <vt:lpstr>About me</vt:lpstr>
      <vt:lpstr>Contact details</vt:lpstr>
      <vt:lpstr>Asking questions of the Presenter?</vt:lpstr>
      <vt:lpstr>Mobile Services .NET</vt:lpstr>
      <vt:lpstr>Mobile Services .NET</vt:lpstr>
      <vt:lpstr>Mobile Services .NET</vt:lpstr>
      <vt:lpstr>Mobile Services .NET</vt:lpstr>
      <vt:lpstr>Mobile Services .NET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.Net Users Group</dc:title>
  <dc:creator>Brian H. Madsen</dc:creator>
  <cp:lastModifiedBy>Ilija Injac</cp:lastModifiedBy>
  <cp:revision>103</cp:revision>
  <dcterms:created xsi:type="dcterms:W3CDTF">2012-11-08T12:04:28Z</dcterms:created>
  <dcterms:modified xsi:type="dcterms:W3CDTF">2014-08-12T15:35:41Z</dcterms:modified>
</cp:coreProperties>
</file>