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dowsazure.com/en-us/develop/net/how-to-guides/table-servic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bbr.net/" TargetMode="External"/><Relationship Id="rId2" Type="http://schemas.openxmlformats.org/officeDocument/2006/relationships/hyperlink" Target="http://signalr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deproject.com/Articles/584534/YouConf-An-Online-Conferencing-Presentation-To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Competitions/637/Windows-Azure-Developer-Challenge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ouconf.azurewebsites.net/" TargetMode="External"/><Relationship Id="rId2" Type="http://schemas.openxmlformats.org/officeDocument/2006/relationships/hyperlink" Target="http://www.hanselman.com/blog/PennyPinchingInTheCloudHowToRunATwoDayVirtualConferenceFor10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codeproject.com/Articles/584534/YouConf-An-Online-Conferencing-Presentation-Too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dowsazure.com/en-us/pricing/free-tria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539" y="755843"/>
            <a:ext cx="8829674" cy="1646302"/>
          </a:xfrm>
        </p:spPr>
        <p:txBody>
          <a:bodyPr/>
          <a:lstStyle/>
          <a:p>
            <a:pPr algn="ctr"/>
            <a:r>
              <a:rPr lang="en-NZ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Code Project Windows Azure Developer Contest</a:t>
            </a:r>
            <a:endParaRPr lang="en-NZ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://www.codeproject.com/script/awards/logos/windowsazur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48" y="5008070"/>
            <a:ext cx="4876832" cy="71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21" y="4609822"/>
            <a:ext cx="23812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7"/>
          <a:stretch/>
        </p:blipFill>
        <p:spPr bwMode="auto">
          <a:xfrm>
            <a:off x="2009262" y="2690648"/>
            <a:ext cx="6624000" cy="16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4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Azure Table Storage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 wanted persistent storage, but couldn’t use SQL </a:t>
            </a:r>
          </a:p>
          <a:p>
            <a:r>
              <a:rPr lang="en-NZ" dirty="0" smtClean="0"/>
              <a:t>Azure Table Storage – lots of articles online – I used </a:t>
            </a:r>
            <a:r>
              <a:rPr lang="en-NZ" dirty="0">
                <a:hlinkClick r:id="rId2"/>
              </a:rPr>
              <a:t>http://www.windowsazure.com/en-us/develop/net/how-to-guides/table-services</a:t>
            </a:r>
            <a:r>
              <a:rPr lang="en-NZ" dirty="0" smtClean="0">
                <a:hlinkClick r:id="rId2"/>
              </a:rPr>
              <a:t>/</a:t>
            </a:r>
            <a:endParaRPr lang="en-NZ" dirty="0" smtClean="0"/>
          </a:p>
          <a:p>
            <a:r>
              <a:rPr lang="en-NZ" dirty="0" smtClean="0"/>
              <a:t>Partition keys/row keys – oh so tricky</a:t>
            </a:r>
          </a:p>
          <a:p>
            <a:r>
              <a:rPr lang="en-NZ" dirty="0" smtClean="0"/>
              <a:t>Add a storage account</a:t>
            </a:r>
          </a:p>
          <a:p>
            <a:r>
              <a:rPr lang="en-NZ" dirty="0" smtClean="0"/>
              <a:t>Configure our app to use local storage, and cloud storage when deployed</a:t>
            </a:r>
          </a:p>
          <a:p>
            <a:r>
              <a:rPr lang="en-NZ" dirty="0" smtClean="0"/>
              <a:t>I couldn’t store object graphs, so used </a:t>
            </a:r>
            <a:r>
              <a:rPr lang="en-NZ" dirty="0" err="1" smtClean="0"/>
              <a:t>JSON.Net</a:t>
            </a:r>
            <a:r>
              <a:rPr lang="en-NZ" dirty="0" smtClean="0"/>
              <a:t> to serialize the graph as a JSON string</a:t>
            </a:r>
          </a:p>
          <a:p>
            <a:r>
              <a:rPr lang="en-NZ" dirty="0" smtClean="0"/>
              <a:t>Viewing data with Azure Storage Explorer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51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UI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Friendly </a:t>
            </a:r>
            <a:r>
              <a:rPr lang="en-NZ" dirty="0" err="1" smtClean="0"/>
              <a:t>urls</a:t>
            </a:r>
            <a:endParaRPr lang="en-NZ" dirty="0" smtClean="0"/>
          </a:p>
          <a:p>
            <a:r>
              <a:rPr lang="en-NZ" dirty="0" smtClean="0"/>
              <a:t>Date/time pickers</a:t>
            </a:r>
          </a:p>
          <a:p>
            <a:r>
              <a:rPr lang="en-NZ" dirty="0" smtClean="0"/>
              <a:t>Tooltips  with jQuery tools</a:t>
            </a:r>
          </a:p>
          <a:p>
            <a:r>
              <a:rPr lang="en-NZ" dirty="0" smtClean="0"/>
              <a:t>Embedded Google Hangouts</a:t>
            </a:r>
          </a:p>
          <a:p>
            <a:r>
              <a:rPr lang="en-NZ" dirty="0" smtClean="0"/>
              <a:t>Embedded Twitter feed</a:t>
            </a:r>
          </a:p>
          <a:p>
            <a:r>
              <a:rPr lang="en-NZ" dirty="0" smtClean="0"/>
              <a:t>How did I get the UI looking good? </a:t>
            </a:r>
            <a:r>
              <a:rPr lang="en-NZ" strike="sngStrike" dirty="0" smtClean="0"/>
              <a:t>I wish I was better at CSS!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03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is it</a:t>
            </a:r>
            <a:r>
              <a:rPr lang="en-NZ" dirty="0" smtClean="0"/>
              <a:t>? </a:t>
            </a:r>
            <a:r>
              <a:rPr lang="en-NZ" dirty="0">
                <a:hlinkClick r:id="rId2"/>
              </a:rPr>
              <a:t>http://signalr.net/</a:t>
            </a:r>
            <a:endParaRPr lang="en-NZ" dirty="0" smtClean="0"/>
          </a:p>
          <a:p>
            <a:r>
              <a:rPr lang="en-NZ" dirty="0" smtClean="0"/>
              <a:t>How did I use it</a:t>
            </a:r>
            <a:r>
              <a:rPr lang="en-NZ" dirty="0" smtClean="0"/>
              <a:t>? </a:t>
            </a:r>
          </a:p>
          <a:p>
            <a:r>
              <a:rPr lang="en-NZ" dirty="0" smtClean="0"/>
              <a:t>Calling hub methods from outside the hub pipeline</a:t>
            </a:r>
            <a:endParaRPr lang="en-NZ" dirty="0" smtClean="0"/>
          </a:p>
          <a:p>
            <a:r>
              <a:rPr lang="en-NZ" dirty="0" smtClean="0"/>
              <a:t>Demo – update the conference </a:t>
            </a:r>
            <a:r>
              <a:rPr lang="en-NZ" dirty="0" err="1" smtClean="0"/>
              <a:t>url</a:t>
            </a:r>
            <a:r>
              <a:rPr lang="en-NZ" dirty="0" smtClean="0"/>
              <a:t> whilst watching in another </a:t>
            </a:r>
            <a:r>
              <a:rPr lang="en-NZ" dirty="0" smtClean="0"/>
              <a:t>window</a:t>
            </a:r>
          </a:p>
          <a:p>
            <a:r>
              <a:rPr lang="en-NZ" dirty="0" smtClean="0"/>
              <a:t>More examples – look on the web </a:t>
            </a:r>
            <a:r>
              <a:rPr lang="en-NZ" dirty="0"/>
              <a:t>– </a:t>
            </a:r>
            <a:r>
              <a:rPr lang="en-NZ" dirty="0" smtClean="0">
                <a:hlinkClick r:id="rId3"/>
              </a:rPr>
              <a:t>Jabbr.net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55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Logging with </a:t>
            </a:r>
            <a:r>
              <a:rPr lang="en-NZ" dirty="0" err="1" smtClean="0"/>
              <a:t>Elmah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Elmah</a:t>
            </a:r>
            <a:r>
              <a:rPr lang="en-NZ" dirty="0" smtClean="0"/>
              <a:t> is awesome with a capital O!</a:t>
            </a:r>
          </a:p>
          <a:p>
            <a:r>
              <a:rPr lang="en-NZ" dirty="0" smtClean="0"/>
              <a:t>Default logging to file – this won’t work for us in the cloud</a:t>
            </a:r>
          </a:p>
          <a:p>
            <a:r>
              <a:rPr lang="en-NZ" dirty="0" smtClean="0"/>
              <a:t>Table storage helpers</a:t>
            </a:r>
          </a:p>
          <a:p>
            <a:r>
              <a:rPr lang="en-NZ" dirty="0" smtClean="0"/>
              <a:t>Demo – viewing the log files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1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cool things I found out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Microsoft want to help you get onto Azure – support emails and phone call after I signed up, not to mention a gazillion tutorials to help get started</a:t>
            </a:r>
          </a:p>
          <a:p>
            <a:r>
              <a:rPr lang="en-NZ" dirty="0" smtClean="0"/>
              <a:t>Azure websites can be deployed from source control very fast!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CodeProject</a:t>
            </a:r>
            <a:r>
              <a:rPr lang="en-NZ" dirty="0" smtClean="0"/>
              <a:t> little green man’s name is ‘Bob’</a:t>
            </a:r>
          </a:p>
          <a:p>
            <a:r>
              <a:rPr lang="en-NZ" dirty="0" smtClean="0"/>
              <a:t>I managed to win a prize!</a:t>
            </a:r>
          </a:p>
          <a:p>
            <a:r>
              <a:rPr lang="en-NZ" dirty="0" smtClean="0"/>
              <a:t>Domain names, SSL, cloud services… maybe not quite so cool?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047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Thanks to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Microsoft Azure Team for providing an awesome platform</a:t>
            </a:r>
          </a:p>
          <a:p>
            <a:r>
              <a:rPr lang="en-NZ" dirty="0" smtClean="0"/>
              <a:t>Scott </a:t>
            </a:r>
            <a:r>
              <a:rPr lang="en-NZ" dirty="0" err="1" smtClean="0"/>
              <a:t>Hanselman</a:t>
            </a:r>
            <a:r>
              <a:rPr lang="en-NZ" dirty="0" smtClean="0"/>
              <a:t> and Javier Lozano for letting me go ahead</a:t>
            </a:r>
          </a:p>
          <a:p>
            <a:r>
              <a:rPr lang="en-NZ" dirty="0" err="1" smtClean="0"/>
              <a:t>CodeProject</a:t>
            </a:r>
            <a:r>
              <a:rPr lang="en-NZ" dirty="0" smtClean="0"/>
              <a:t> for running the competition</a:t>
            </a:r>
          </a:p>
          <a:p>
            <a:r>
              <a:rPr lang="en-NZ" dirty="0" smtClean="0"/>
              <a:t>All those who have commented on and voted for my article, and tested the site</a:t>
            </a:r>
          </a:p>
          <a:p>
            <a:r>
              <a:rPr lang="en-NZ" dirty="0" smtClean="0"/>
              <a:t>Google Hangouts</a:t>
            </a:r>
          </a:p>
          <a:p>
            <a:r>
              <a:rPr lang="en-NZ" dirty="0" smtClean="0"/>
              <a:t>Twitter widgets</a:t>
            </a:r>
          </a:p>
          <a:p>
            <a:r>
              <a:rPr lang="en-NZ" dirty="0" smtClean="0"/>
              <a:t>Everyone here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461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What’s next?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Adding membership and </a:t>
            </a:r>
            <a:r>
              <a:rPr lang="en-NZ" dirty="0" smtClean="0"/>
              <a:t>registration</a:t>
            </a:r>
          </a:p>
          <a:p>
            <a:r>
              <a:rPr lang="en-NZ" dirty="0" smtClean="0"/>
              <a:t>SQL – challenge 3</a:t>
            </a:r>
          </a:p>
          <a:p>
            <a:r>
              <a:rPr lang="en-NZ" dirty="0" smtClean="0"/>
              <a:t>Uploading </a:t>
            </a:r>
            <a:r>
              <a:rPr lang="en-NZ" dirty="0"/>
              <a:t>Speaker photos and store them in BLOB storage </a:t>
            </a:r>
          </a:p>
          <a:p>
            <a:r>
              <a:rPr lang="en-NZ" dirty="0"/>
              <a:t>Add SSL to secure the registration and authentication process </a:t>
            </a:r>
          </a:p>
          <a:p>
            <a:r>
              <a:rPr lang="en-NZ" dirty="0"/>
              <a:t>Adding live feeds of the slides, possibly using </a:t>
            </a:r>
            <a:r>
              <a:rPr lang="en-NZ" dirty="0" err="1"/>
              <a:t>SlideShare</a:t>
            </a:r>
            <a:r>
              <a:rPr lang="en-NZ" dirty="0"/>
              <a:t> </a:t>
            </a:r>
          </a:p>
          <a:p>
            <a:r>
              <a:rPr lang="en-NZ" dirty="0"/>
              <a:t>Doing further testing to ensure the site is fully responsive across desktop, tablet, and mobile devices, which will be the focus for challenge 5</a:t>
            </a:r>
          </a:p>
          <a:p>
            <a:r>
              <a:rPr lang="en-NZ" dirty="0"/>
              <a:t>Add the ability to setup reminders either using </a:t>
            </a:r>
            <a:r>
              <a:rPr lang="en-NZ" dirty="0" err="1"/>
              <a:t>vcards</a:t>
            </a:r>
            <a:r>
              <a:rPr lang="en-NZ" dirty="0"/>
              <a:t> or SMS so a user can register interest in a session, then be reminded when it's coming up.    </a:t>
            </a:r>
          </a:p>
          <a:p>
            <a:r>
              <a:rPr lang="en-NZ" dirty="0"/>
              <a:t>Perform further security hardening, such as removing parameter-tampering and possible XSS issues associated with MVC model-binding 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730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you like what you’ve seen, </a:t>
            </a:r>
            <a:r>
              <a:rPr lang="en-NZ" dirty="0" smtClean="0">
                <a:hlinkClick r:id="rId2"/>
              </a:rPr>
              <a:t>please get online and vote for my article </a:t>
            </a:r>
            <a:r>
              <a:rPr lang="en-NZ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NZ" dirty="0" smtClean="0">
                <a:sym typeface="Wingdings" panose="05000000000000000000" pitchFamily="2" charset="2"/>
              </a:rPr>
              <a:t>Feel free to dig into the source code and let me know if there’s anything I should be doing better</a:t>
            </a:r>
          </a:p>
          <a:p>
            <a:r>
              <a:rPr lang="en-NZ" dirty="0" smtClean="0">
                <a:sym typeface="Wingdings" panose="05000000000000000000" pitchFamily="2" charset="2"/>
              </a:rPr>
              <a:t>Roll on challenge four! VM time!</a:t>
            </a:r>
          </a:p>
          <a:p>
            <a:r>
              <a:rPr lang="en-NZ" dirty="0" smtClean="0">
                <a:sym typeface="Wingdings" panose="05000000000000000000" pitchFamily="2" charset="2"/>
              </a:rPr>
              <a:t>Note to self – don’t forget to end the hangout..</a:t>
            </a:r>
            <a:endParaRPr lang="en-NZ" dirty="0"/>
          </a:p>
        </p:txBody>
      </p:sp>
      <p:pic>
        <p:nvPicPr>
          <p:cNvPr id="4" name="Picture 12" descr="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7"/>
          <a:stretch/>
        </p:blipFill>
        <p:spPr bwMode="auto">
          <a:xfrm>
            <a:off x="877147" y="4410691"/>
            <a:ext cx="6624000" cy="16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5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About 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 smtClean="0"/>
              <a:t>.Net</a:t>
            </a:r>
            <a:r>
              <a:rPr lang="en-NZ" dirty="0" smtClean="0"/>
              <a:t> developer from Wellington (maybe one day I’ll travel!)</a:t>
            </a:r>
          </a:p>
          <a:p>
            <a:r>
              <a:rPr lang="en-NZ" dirty="0" smtClean="0"/>
              <a:t>Primarily interested in the web</a:t>
            </a:r>
          </a:p>
          <a:p>
            <a:r>
              <a:rPr lang="en-NZ" dirty="0" smtClean="0"/>
              <a:t>Like toying with new technologies (when I have time)</a:t>
            </a:r>
          </a:p>
          <a:p>
            <a:r>
              <a:rPr lang="en-NZ" dirty="0" smtClean="0"/>
              <a:t>Current interests are:</a:t>
            </a:r>
          </a:p>
          <a:p>
            <a:pPr lvl="1"/>
            <a:r>
              <a:rPr lang="en-NZ" sz="1800" dirty="0" smtClean="0"/>
              <a:t>MVC 4</a:t>
            </a:r>
          </a:p>
          <a:p>
            <a:pPr lvl="1"/>
            <a:r>
              <a:rPr lang="en-NZ" sz="1800" dirty="0" smtClean="0"/>
              <a:t>Entity Framework</a:t>
            </a:r>
          </a:p>
          <a:p>
            <a:pPr lvl="1"/>
            <a:r>
              <a:rPr lang="en-NZ" sz="1800" dirty="0" smtClean="0"/>
              <a:t>Azure</a:t>
            </a:r>
          </a:p>
          <a:p>
            <a:pPr lvl="1"/>
            <a:r>
              <a:rPr lang="en-NZ" sz="1800" dirty="0" err="1" smtClean="0"/>
              <a:t>SignalR</a:t>
            </a:r>
            <a:endParaRPr lang="en-NZ" sz="1800" dirty="0" smtClean="0"/>
          </a:p>
          <a:p>
            <a:pPr lvl="1"/>
            <a:r>
              <a:rPr lang="en-NZ" sz="1800" dirty="0" smtClean="0"/>
              <a:t>Responsive design</a:t>
            </a:r>
          </a:p>
          <a:p>
            <a:r>
              <a:rPr lang="en-NZ" sz="2000" dirty="0" smtClean="0"/>
              <a:t>DISCLAIMER: I’m not an Azure or Git expert (but I know a lot more than a month ago…)</a:t>
            </a:r>
          </a:p>
        </p:txBody>
      </p:sp>
    </p:spTree>
    <p:extLst>
      <p:ext uri="{BB962C8B-B14F-4D97-AF65-F5344CB8AC3E}">
        <p14:creationId xmlns:p14="http://schemas.microsoft.com/office/powerpoint/2010/main" val="26282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Contest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www.codeproject.com/Competitions/637/Windows-Azure-Developer-Challenge.aspx</a:t>
            </a:r>
            <a:endParaRPr lang="en-NZ" dirty="0" smtClean="0"/>
          </a:p>
          <a:p>
            <a:r>
              <a:rPr lang="en-NZ" dirty="0" smtClean="0"/>
              <a:t>5 challenges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/>
              <a:t>Getting started (April 15 </a:t>
            </a:r>
            <a:r>
              <a:rPr lang="en-NZ" strike="sngStrike" dirty="0"/>
              <a:t>- April 28</a:t>
            </a:r>
            <a:r>
              <a:rPr lang="en-NZ" dirty="0"/>
              <a:t> May </a:t>
            </a:r>
            <a:r>
              <a:rPr lang="en-NZ" dirty="0" smtClean="0"/>
              <a:t>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/>
              <a:t>Azure websites (April 29 - May </a:t>
            </a:r>
            <a:r>
              <a:rPr lang="en-NZ" dirty="0" smtClean="0"/>
              <a:t>12)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Using SQL </a:t>
            </a:r>
            <a:r>
              <a:rPr lang="en-NZ" dirty="0"/>
              <a:t>on Azure (May 13 - May </a:t>
            </a:r>
            <a:r>
              <a:rPr lang="en-NZ" dirty="0" smtClean="0"/>
              <a:t>26)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Virtual machines (</a:t>
            </a:r>
            <a:r>
              <a:rPr lang="en-NZ" dirty="0"/>
              <a:t>May 27 - Jun </a:t>
            </a:r>
            <a:r>
              <a:rPr lang="en-NZ" dirty="0" smtClean="0"/>
              <a:t>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Mobile access (</a:t>
            </a:r>
            <a:r>
              <a:rPr lang="en-NZ" dirty="0"/>
              <a:t>June 10 - June </a:t>
            </a:r>
            <a:r>
              <a:rPr lang="en-NZ" dirty="0" smtClean="0"/>
              <a:t>24)</a:t>
            </a:r>
          </a:p>
          <a:p>
            <a:pPr marL="400050"/>
            <a:r>
              <a:rPr lang="en-NZ" dirty="0" smtClean="0"/>
              <a:t>Over $16000 in prizes!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2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Run your own virtual conferences </a:t>
            </a:r>
          </a:p>
          <a:p>
            <a:r>
              <a:rPr lang="en-NZ" dirty="0" smtClean="0"/>
              <a:t>Got the idea from Scott </a:t>
            </a:r>
            <a:r>
              <a:rPr lang="en-NZ" dirty="0" err="1" smtClean="0"/>
              <a:t>Hanselman</a:t>
            </a:r>
            <a:r>
              <a:rPr lang="en-NZ" dirty="0" smtClean="0"/>
              <a:t> and Javier Lozano and thought I’d expand it so anyone could create their own conference</a:t>
            </a:r>
          </a:p>
          <a:p>
            <a:r>
              <a:rPr lang="en-NZ" dirty="0" smtClean="0">
                <a:hlinkClick r:id="rId2"/>
              </a:rPr>
              <a:t>http</a:t>
            </a:r>
            <a:r>
              <a:rPr lang="en-NZ" dirty="0">
                <a:hlinkClick r:id="rId2"/>
              </a:rPr>
              <a:t>://</a:t>
            </a:r>
            <a:r>
              <a:rPr lang="en-NZ" dirty="0" smtClean="0">
                <a:hlinkClick r:id="rId2"/>
              </a:rPr>
              <a:t>www.hanselman.com/blog/PennyPinchingInTheCloudHowToRunATwoDayVirtualConferenceFor10.aspx</a:t>
            </a:r>
            <a:endParaRPr lang="en-NZ" dirty="0" smtClean="0"/>
          </a:p>
          <a:p>
            <a:r>
              <a:rPr lang="en-NZ" dirty="0" smtClean="0"/>
              <a:t>Challenge two - website - </a:t>
            </a:r>
            <a:r>
              <a:rPr lang="en-NZ" dirty="0">
                <a:hlinkClick r:id="rId3"/>
              </a:rPr>
              <a:t>http://youconf.azurewebsites.net</a:t>
            </a:r>
            <a:r>
              <a:rPr lang="en-NZ" dirty="0" smtClean="0">
                <a:hlinkClick r:id="rId3"/>
              </a:rPr>
              <a:t>/</a:t>
            </a:r>
            <a:endParaRPr lang="en-NZ" dirty="0" smtClean="0"/>
          </a:p>
          <a:p>
            <a:r>
              <a:rPr lang="en-NZ" dirty="0"/>
              <a:t>The article - </a:t>
            </a:r>
            <a:r>
              <a:rPr lang="en-NZ" dirty="0">
                <a:hlinkClick r:id="rId4"/>
              </a:rPr>
              <a:t>http://</a:t>
            </a:r>
            <a:r>
              <a:rPr lang="en-NZ" dirty="0" smtClean="0">
                <a:hlinkClick r:id="rId4"/>
              </a:rPr>
              <a:t>www.codeproject.com/Articles/584534/YouConf-An-Online-Conferencing-Presentation-Tool</a:t>
            </a:r>
            <a:endParaRPr lang="en-NZ" dirty="0" smtClean="0"/>
          </a:p>
          <a:p>
            <a:r>
              <a:rPr lang="en-NZ" dirty="0"/>
              <a:t>W</a:t>
            </a:r>
            <a:r>
              <a:rPr lang="en-NZ" i="1" dirty="0" smtClean="0"/>
              <a:t>e’re </a:t>
            </a:r>
            <a:r>
              <a:rPr lang="en-NZ" i="1" dirty="0"/>
              <a:t>live </a:t>
            </a:r>
            <a:r>
              <a:rPr lang="en-NZ" i="1" dirty="0" smtClean="0"/>
              <a:t>now</a:t>
            </a:r>
            <a:endParaRPr lang="en-NZ" dirty="0"/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12" descr="Hom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7"/>
          <a:stretch/>
        </p:blipFill>
        <p:spPr bwMode="auto">
          <a:xfrm>
            <a:off x="677334" y="301318"/>
            <a:ext cx="6624000" cy="16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Microsoft’s cloud offering</a:t>
            </a:r>
          </a:p>
          <a:p>
            <a:r>
              <a:rPr lang="en-NZ" dirty="0" err="1" smtClean="0"/>
              <a:t>PaaS</a:t>
            </a:r>
            <a:r>
              <a:rPr lang="en-NZ" dirty="0" smtClean="0"/>
              <a:t> – you build the software, they take care of the rest</a:t>
            </a:r>
          </a:p>
          <a:p>
            <a:r>
              <a:rPr lang="en-NZ" dirty="0" smtClean="0"/>
              <a:t>What can you do?</a:t>
            </a:r>
          </a:p>
          <a:p>
            <a:r>
              <a:rPr lang="en-NZ" dirty="0" smtClean="0"/>
              <a:t>Web sites</a:t>
            </a:r>
          </a:p>
          <a:p>
            <a:r>
              <a:rPr lang="en-NZ" dirty="0" smtClean="0"/>
              <a:t>SQL </a:t>
            </a:r>
          </a:p>
          <a:p>
            <a:r>
              <a:rPr lang="en-NZ" dirty="0" smtClean="0"/>
              <a:t>Table Storage</a:t>
            </a:r>
          </a:p>
          <a:p>
            <a:r>
              <a:rPr lang="en-NZ" dirty="0" smtClean="0"/>
              <a:t>Queues</a:t>
            </a:r>
          </a:p>
          <a:p>
            <a:r>
              <a:rPr lang="en-NZ" dirty="0" smtClean="0"/>
              <a:t>Cloud Services </a:t>
            </a:r>
          </a:p>
          <a:p>
            <a:r>
              <a:rPr lang="en-NZ" dirty="0" err="1" smtClean="0"/>
              <a:t>Vms</a:t>
            </a:r>
            <a:r>
              <a:rPr lang="en-NZ" dirty="0" smtClean="0"/>
              <a:t> - </a:t>
            </a:r>
            <a:r>
              <a:rPr lang="en-NZ" dirty="0" err="1" smtClean="0"/>
              <a:t>IaaS</a:t>
            </a:r>
            <a:endParaRPr lang="en-NZ" dirty="0" smtClean="0"/>
          </a:p>
          <a:p>
            <a:r>
              <a:rPr lang="en-NZ" dirty="0" smtClean="0"/>
              <a:t>And more!</a:t>
            </a:r>
          </a:p>
          <a:p>
            <a:endParaRPr lang="en-NZ" dirty="0"/>
          </a:p>
        </p:txBody>
      </p:sp>
      <p:pic>
        <p:nvPicPr>
          <p:cNvPr id="4" name="Picture 2" descr="http://www.codeproject.com/script/awards/logos/windowsazur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5" y="450357"/>
            <a:ext cx="7440720" cy="109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will we do today?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Follow along with the steps I went through in the </a:t>
            </a:r>
            <a:r>
              <a:rPr lang="en-NZ" dirty="0" smtClean="0"/>
              <a:t>article</a:t>
            </a:r>
          </a:p>
          <a:p>
            <a:r>
              <a:rPr lang="en-NZ" dirty="0" smtClean="0"/>
              <a:t>PLEASE – if you want to deep dive into any aspects let me know</a:t>
            </a:r>
            <a:endParaRPr lang="en-NZ" dirty="0"/>
          </a:p>
          <a:p>
            <a:r>
              <a:rPr lang="en-NZ" dirty="0" smtClean="0"/>
              <a:t>Setup source control with Git</a:t>
            </a:r>
          </a:p>
          <a:p>
            <a:r>
              <a:rPr lang="en-NZ" dirty="0" smtClean="0"/>
              <a:t>Create </a:t>
            </a:r>
            <a:r>
              <a:rPr lang="en-NZ" dirty="0"/>
              <a:t>a vanilla MVC 4 Internet </a:t>
            </a:r>
            <a:r>
              <a:rPr lang="en-NZ" dirty="0" smtClean="0"/>
              <a:t>Application</a:t>
            </a:r>
          </a:p>
          <a:p>
            <a:r>
              <a:rPr lang="en-NZ" dirty="0" smtClean="0"/>
              <a:t>Deploy to </a:t>
            </a:r>
            <a:r>
              <a:rPr lang="en-NZ" dirty="0" err="1" smtClean="0"/>
              <a:t>GitHub</a:t>
            </a:r>
            <a:endParaRPr lang="en-NZ" dirty="0" smtClean="0"/>
          </a:p>
          <a:p>
            <a:r>
              <a:rPr lang="en-NZ" dirty="0" smtClean="0"/>
              <a:t>Create a site in Azure</a:t>
            </a:r>
          </a:p>
          <a:p>
            <a:r>
              <a:rPr lang="en-NZ" dirty="0" smtClean="0"/>
              <a:t>Setup automated deployment from </a:t>
            </a:r>
            <a:r>
              <a:rPr lang="en-NZ" dirty="0" err="1" smtClean="0"/>
              <a:t>GitHub</a:t>
            </a:r>
            <a:endParaRPr lang="en-NZ" dirty="0" smtClean="0"/>
          </a:p>
          <a:p>
            <a:r>
              <a:rPr lang="en-NZ" dirty="0" smtClean="0"/>
              <a:t>View our site</a:t>
            </a:r>
          </a:p>
          <a:p>
            <a:r>
              <a:rPr lang="en-NZ" dirty="0" smtClean="0"/>
              <a:t>Make some changes and watch them appear on our live site as if by magic!</a:t>
            </a:r>
          </a:p>
          <a:p>
            <a:r>
              <a:rPr lang="en-NZ" dirty="0" smtClean="0"/>
              <a:t>Go through the rest of the article and the issues encountered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95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Setup Git and create a local website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Why Git? Why not TFS?</a:t>
            </a:r>
          </a:p>
          <a:p>
            <a:r>
              <a:rPr lang="en-NZ" dirty="0" smtClean="0"/>
              <a:t>Download Git Explorer for Windows</a:t>
            </a:r>
          </a:p>
          <a:p>
            <a:r>
              <a:rPr lang="en-NZ" dirty="0" smtClean="0"/>
              <a:t>Create a repository</a:t>
            </a:r>
          </a:p>
          <a:p>
            <a:r>
              <a:rPr lang="en-NZ" dirty="0" smtClean="0"/>
              <a:t>Create the website and debug locally</a:t>
            </a:r>
          </a:p>
          <a:p>
            <a:r>
              <a:rPr lang="en-NZ" dirty="0" smtClean="0"/>
              <a:t>Exclude </a:t>
            </a:r>
            <a:r>
              <a:rPr lang="en-NZ" dirty="0" err="1" smtClean="0"/>
              <a:t>NuGet</a:t>
            </a:r>
            <a:r>
              <a:rPr lang="en-NZ" dirty="0" smtClean="0"/>
              <a:t> packages to save some space on </a:t>
            </a:r>
            <a:r>
              <a:rPr lang="en-NZ" dirty="0" err="1" smtClean="0"/>
              <a:t>GitHub</a:t>
            </a:r>
            <a:r>
              <a:rPr lang="en-NZ" dirty="0" smtClean="0"/>
              <a:t> </a:t>
            </a:r>
          </a:p>
          <a:p>
            <a:r>
              <a:rPr lang="en-NZ" dirty="0" smtClean="0"/>
              <a:t>Commit changes and push to </a:t>
            </a:r>
            <a:r>
              <a:rPr lang="en-NZ" dirty="0" err="1" smtClean="0"/>
              <a:t>GitHub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642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Azure web sites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Azure 3 month free trial – get started now – it’s free!!!! </a:t>
            </a:r>
            <a:r>
              <a:rPr lang="en-NZ" dirty="0">
                <a:hlinkClick r:id="rId2"/>
              </a:rPr>
              <a:t>http://www.windowsazure.com/en-us/pricing/free-trial</a:t>
            </a:r>
            <a:r>
              <a:rPr lang="en-NZ" dirty="0" smtClean="0">
                <a:hlinkClick r:id="rId2"/>
              </a:rPr>
              <a:t>/</a:t>
            </a:r>
            <a:endParaRPr lang="en-NZ" dirty="0" smtClean="0"/>
          </a:p>
          <a:p>
            <a:r>
              <a:rPr lang="en-NZ" dirty="0" smtClean="0"/>
              <a:t>What do you get?</a:t>
            </a:r>
          </a:p>
          <a:p>
            <a:r>
              <a:rPr lang="en-NZ" dirty="0" smtClean="0"/>
              <a:t>Create a windows live id if you don’t already have one</a:t>
            </a:r>
          </a:p>
          <a:p>
            <a:r>
              <a:rPr lang="en-NZ" dirty="0" smtClean="0"/>
              <a:t>Sign up (you’ll need a credit card, but won’t be charged anything)</a:t>
            </a:r>
          </a:p>
          <a:p>
            <a:r>
              <a:rPr lang="en-NZ" dirty="0" smtClean="0"/>
              <a:t>Go to the Azure Management portal</a:t>
            </a:r>
          </a:p>
          <a:p>
            <a:r>
              <a:rPr lang="en-NZ" dirty="0" smtClean="0"/>
              <a:t>Create the site</a:t>
            </a:r>
          </a:p>
          <a:p>
            <a:r>
              <a:rPr lang="en-NZ" dirty="0" smtClean="0"/>
              <a:t>Setup Git deployment (could also use one of the </a:t>
            </a:r>
            <a:r>
              <a:rPr lang="en-NZ" smtClean="0"/>
              <a:t>other providers)</a:t>
            </a:r>
            <a:endParaRPr lang="en-NZ" dirty="0" smtClean="0"/>
          </a:p>
          <a:p>
            <a:r>
              <a:rPr lang="en-NZ" dirty="0" smtClean="0"/>
              <a:t>Voila!</a:t>
            </a:r>
          </a:p>
          <a:p>
            <a:r>
              <a:rPr lang="en-NZ" dirty="0" smtClean="0"/>
              <a:t>Back to the article…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84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First things first – getting setup for v1.0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Get v1.0 of the </a:t>
            </a:r>
            <a:r>
              <a:rPr lang="en-NZ" dirty="0" err="1" smtClean="0"/>
              <a:t>YouConf</a:t>
            </a:r>
            <a:r>
              <a:rPr lang="en-NZ" dirty="0" smtClean="0"/>
              <a:t> source code from </a:t>
            </a:r>
            <a:r>
              <a:rPr lang="en-NZ" dirty="0" err="1" smtClean="0"/>
              <a:t>GitHub</a:t>
            </a:r>
            <a:endParaRPr lang="en-NZ" dirty="0" smtClean="0"/>
          </a:p>
          <a:p>
            <a:r>
              <a:rPr lang="en-NZ" dirty="0" smtClean="0"/>
              <a:t>Unzipped</a:t>
            </a:r>
          </a:p>
          <a:p>
            <a:r>
              <a:rPr lang="en-NZ" dirty="0" smtClean="0"/>
              <a:t>Setup a new Git repository</a:t>
            </a:r>
          </a:p>
          <a:p>
            <a:r>
              <a:rPr lang="en-NZ" dirty="0" smtClean="0"/>
              <a:t>Exclude </a:t>
            </a:r>
            <a:r>
              <a:rPr lang="en-NZ" dirty="0" err="1" smtClean="0"/>
              <a:t>NuGet</a:t>
            </a:r>
            <a:r>
              <a:rPr lang="en-NZ" dirty="0" smtClean="0"/>
              <a:t> packages (I missed that in challenge 2)</a:t>
            </a:r>
          </a:p>
          <a:p>
            <a:r>
              <a:rPr lang="en-NZ" dirty="0" err="1" smtClean="0"/>
              <a:t>Checkin</a:t>
            </a:r>
            <a:r>
              <a:rPr lang="en-NZ" dirty="0" smtClean="0"/>
              <a:t> and push</a:t>
            </a:r>
          </a:p>
          <a:p>
            <a:r>
              <a:rPr lang="en-NZ" dirty="0" smtClean="0"/>
              <a:t>Create a new site so we’re back to where I was at the end of stage one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78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862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The Code Project Windows Azure Developer Contest</vt:lpstr>
      <vt:lpstr>About me</vt:lpstr>
      <vt:lpstr>The Contest</vt:lpstr>
      <vt:lpstr>PowerPoint Presentation</vt:lpstr>
      <vt:lpstr>PowerPoint Presentation</vt:lpstr>
      <vt:lpstr>What will we do today?</vt:lpstr>
      <vt:lpstr>Setup Git and create a local website</vt:lpstr>
      <vt:lpstr>Azure web sites</vt:lpstr>
      <vt:lpstr>First things first – getting setup for v1.0</vt:lpstr>
      <vt:lpstr>Azure Table Storage</vt:lpstr>
      <vt:lpstr>UI features</vt:lpstr>
      <vt:lpstr>SignalR</vt:lpstr>
      <vt:lpstr>Logging with Elmah</vt:lpstr>
      <vt:lpstr>Other cool things I found out</vt:lpstr>
      <vt:lpstr>Thanks to</vt:lpstr>
      <vt:lpstr>What’s next?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CodeProject Windows Azure Developer Contest</dc:title>
  <dc:creator>Phil-Lee</dc:creator>
  <cp:lastModifiedBy>Phil-Lee</cp:lastModifiedBy>
  <cp:revision>34</cp:revision>
  <dcterms:created xsi:type="dcterms:W3CDTF">2013-05-25T05:14:35Z</dcterms:created>
  <dcterms:modified xsi:type="dcterms:W3CDTF">2013-05-26T04:50:05Z</dcterms:modified>
</cp:coreProperties>
</file>