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roject.com/Competitions/637/Windows-Azure-Developer-Challenge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youconf.azurewebsites.net/" TargetMode="External"/><Relationship Id="rId2" Type="http://schemas.openxmlformats.org/officeDocument/2006/relationships/hyperlink" Target="http://www.hanselman.com/blog/PennyPinchingInTheCloudHowToRunATwoDayVirtualConferenceFor10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539" y="755843"/>
            <a:ext cx="8829674" cy="1646302"/>
          </a:xfrm>
        </p:spPr>
        <p:txBody>
          <a:bodyPr/>
          <a:lstStyle/>
          <a:p>
            <a:pPr algn="ctr"/>
            <a:r>
              <a:rPr lang="en-NZ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Code Project Windows Azure Developer Contest</a:t>
            </a:r>
            <a:endParaRPr lang="en-NZ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http://www.codeproject.com/script/awards/logos/windowsazure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48" y="5008070"/>
            <a:ext cx="4876832" cy="71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021" y="4609822"/>
            <a:ext cx="23812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m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37"/>
          <a:stretch/>
        </p:blipFill>
        <p:spPr bwMode="auto">
          <a:xfrm>
            <a:off x="2009262" y="2690648"/>
            <a:ext cx="6624000" cy="163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45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About me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Wellington based </a:t>
            </a:r>
            <a:r>
              <a:rPr lang="en-NZ" dirty="0" err="1" smtClean="0"/>
              <a:t>.Net</a:t>
            </a:r>
            <a:r>
              <a:rPr lang="en-NZ" dirty="0" smtClean="0"/>
              <a:t> developer</a:t>
            </a:r>
          </a:p>
          <a:p>
            <a:r>
              <a:rPr lang="en-NZ" dirty="0" smtClean="0"/>
              <a:t>Primarily interested in the web</a:t>
            </a:r>
          </a:p>
          <a:p>
            <a:r>
              <a:rPr lang="en-NZ" dirty="0" smtClean="0"/>
              <a:t>Like toying with new technologies (when I have time)</a:t>
            </a:r>
          </a:p>
          <a:p>
            <a:r>
              <a:rPr lang="en-NZ" dirty="0" smtClean="0"/>
              <a:t>Current interests are:</a:t>
            </a:r>
          </a:p>
          <a:p>
            <a:pPr lvl="1"/>
            <a:r>
              <a:rPr lang="en-NZ" sz="1800" dirty="0" smtClean="0"/>
              <a:t>MVC 4</a:t>
            </a:r>
          </a:p>
          <a:p>
            <a:pPr lvl="1"/>
            <a:r>
              <a:rPr lang="en-NZ" sz="1800" dirty="0" smtClean="0"/>
              <a:t>Entity Framework</a:t>
            </a:r>
          </a:p>
          <a:p>
            <a:pPr lvl="1"/>
            <a:r>
              <a:rPr lang="en-NZ" sz="1800" dirty="0" smtClean="0"/>
              <a:t>Azure</a:t>
            </a:r>
          </a:p>
          <a:p>
            <a:pPr lvl="1"/>
            <a:r>
              <a:rPr lang="en-NZ" sz="1800" dirty="0" err="1" smtClean="0"/>
              <a:t>SignalR</a:t>
            </a:r>
            <a:endParaRPr lang="en-NZ" sz="1800" dirty="0" smtClean="0"/>
          </a:p>
          <a:p>
            <a:pPr lvl="1"/>
            <a:r>
              <a:rPr lang="en-NZ" sz="1800" dirty="0" smtClean="0"/>
              <a:t>Responsive design</a:t>
            </a:r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262825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Contest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http://</a:t>
            </a:r>
            <a:r>
              <a:rPr lang="en-NZ" dirty="0" smtClean="0">
                <a:hlinkClick r:id="rId2"/>
              </a:rPr>
              <a:t>www.codeproject.com/Competitions/637/Windows-Azure-Developer-Challenge.aspx</a:t>
            </a:r>
            <a:endParaRPr lang="en-NZ" dirty="0" smtClean="0"/>
          </a:p>
          <a:p>
            <a:r>
              <a:rPr lang="en-NZ" dirty="0" smtClean="0"/>
              <a:t>5 challenges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dirty="0"/>
              <a:t>Getting started (April 15 </a:t>
            </a:r>
            <a:r>
              <a:rPr lang="en-NZ" strike="sngStrike" dirty="0"/>
              <a:t>- April 28</a:t>
            </a:r>
            <a:r>
              <a:rPr lang="en-NZ" dirty="0"/>
              <a:t> May </a:t>
            </a:r>
            <a:r>
              <a:rPr lang="en-NZ" dirty="0" smtClean="0"/>
              <a:t>3)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dirty="0"/>
              <a:t>Azure websites (April 29 - May </a:t>
            </a:r>
            <a:r>
              <a:rPr lang="en-NZ" dirty="0" smtClean="0"/>
              <a:t>12)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dirty="0" smtClean="0"/>
              <a:t>Using SQL </a:t>
            </a:r>
            <a:r>
              <a:rPr lang="en-NZ" dirty="0"/>
              <a:t>on Azure (May 13 - May </a:t>
            </a:r>
            <a:r>
              <a:rPr lang="en-NZ" dirty="0" smtClean="0"/>
              <a:t>26)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dirty="0" smtClean="0"/>
              <a:t>Virtual machines (</a:t>
            </a:r>
            <a:r>
              <a:rPr lang="en-NZ" dirty="0"/>
              <a:t>May 27 - Jun </a:t>
            </a:r>
            <a:r>
              <a:rPr lang="en-NZ" dirty="0" smtClean="0"/>
              <a:t>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dirty="0" smtClean="0"/>
              <a:t>Mobile access (</a:t>
            </a:r>
            <a:r>
              <a:rPr lang="en-NZ" dirty="0"/>
              <a:t>June 10 - June </a:t>
            </a:r>
            <a:r>
              <a:rPr lang="en-NZ" dirty="0" smtClean="0"/>
              <a:t>24)</a:t>
            </a:r>
          </a:p>
          <a:p>
            <a:pPr marL="400050"/>
            <a:r>
              <a:rPr lang="en-NZ" dirty="0" smtClean="0"/>
              <a:t>Over $16000 in prizes!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6229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Run your own virtual conferences</a:t>
            </a:r>
          </a:p>
          <a:p>
            <a:r>
              <a:rPr lang="en-NZ" dirty="0" smtClean="0"/>
              <a:t>Got the idea from Scott </a:t>
            </a:r>
            <a:r>
              <a:rPr lang="en-NZ" dirty="0" err="1" smtClean="0"/>
              <a:t>Hanselman</a:t>
            </a:r>
            <a:r>
              <a:rPr lang="en-NZ" dirty="0" smtClean="0"/>
              <a:t> and Javier Lozano and thought I’d expand it so anyone could create their own conference</a:t>
            </a:r>
          </a:p>
          <a:p>
            <a:r>
              <a:rPr lang="en-NZ" dirty="0">
                <a:hlinkClick r:id="rId2"/>
              </a:rPr>
              <a:t>http://</a:t>
            </a:r>
            <a:r>
              <a:rPr lang="en-NZ" dirty="0" smtClean="0">
                <a:hlinkClick r:id="rId2"/>
              </a:rPr>
              <a:t>www.hanselman.com/blog/PennyPinchingInTheCloudHowToRunATwoDayVirtualConferenceFor10.aspx</a:t>
            </a:r>
            <a:endParaRPr lang="en-NZ" dirty="0" smtClean="0"/>
          </a:p>
          <a:p>
            <a:r>
              <a:rPr lang="en-NZ" dirty="0" smtClean="0"/>
              <a:t>Challenge two - website - </a:t>
            </a:r>
            <a:r>
              <a:rPr lang="en-NZ" dirty="0">
                <a:hlinkClick r:id="rId3"/>
              </a:rPr>
              <a:t>http://youconf.azurewebsites.net</a:t>
            </a:r>
            <a:r>
              <a:rPr lang="en-NZ" dirty="0" smtClean="0">
                <a:hlinkClick r:id="rId3"/>
              </a:rPr>
              <a:t>/</a:t>
            </a:r>
            <a:endParaRPr lang="en-NZ" dirty="0" smtClean="0"/>
          </a:p>
          <a:p>
            <a:endParaRPr lang="en-NZ" dirty="0" smtClean="0"/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4" name="Picture 12" descr="Hom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37"/>
          <a:stretch/>
        </p:blipFill>
        <p:spPr bwMode="auto">
          <a:xfrm>
            <a:off x="677334" y="301318"/>
            <a:ext cx="6624000" cy="163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2621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142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The Code Project Windows Azure Developer Contest</vt:lpstr>
      <vt:lpstr>About me</vt:lpstr>
      <vt:lpstr>The Contest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CodeProject Windows Azure Developer Contest</dc:title>
  <dc:creator>Phil-Lee</dc:creator>
  <cp:lastModifiedBy>Phil-Lee</cp:lastModifiedBy>
  <cp:revision>4</cp:revision>
  <dcterms:created xsi:type="dcterms:W3CDTF">2013-05-25T05:14:35Z</dcterms:created>
  <dcterms:modified xsi:type="dcterms:W3CDTF">2013-05-25T05:29:01Z</dcterms:modified>
</cp:coreProperties>
</file>