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294" r:id="rId14"/>
    <p:sldId id="295" r:id="rId15"/>
    <p:sldId id="298" r:id="rId16"/>
    <p:sldId id="288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raud_rate_per_merchant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154517" y="3065406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3065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511713" y="1886466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886466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032689" y="424434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424434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3065406"/>
            <a:ext cx="472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job_cat</a:t>
            </a:r>
            <a:r>
              <a:rPr lang="en-US" altLang="ko-KR" sz="2800" dirty="0"/>
              <a:t> (17)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886466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4244346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새로운 </a:t>
            </a:r>
            <a:r>
              <a:rPr lang="en-US" altLang="ko-KR" sz="2800" dirty="0"/>
              <a:t>feature, 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690876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869816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4875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260042" y="5423286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5423286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5423286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5227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나이별 사기거래 발생 횟수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80A85C-E64C-4A04-788F-6E51B223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9" y="1554441"/>
            <a:ext cx="9925318" cy="52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8F38E-6352-4297-0309-6C247F59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54441"/>
            <a:ext cx="10079865" cy="506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0FC0-E716-3B3C-3539-CCC2EAD5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49" y="1591507"/>
            <a:ext cx="10080175" cy="50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1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6051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소유주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직업군별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사기거래 및 일반 거래 발생 비율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8EDD004-8A00-3E14-0C34-6104920E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2" y="1554441"/>
            <a:ext cx="8842556" cy="52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EB972B-2BC3-D1C9-DA4D-147ED37871C4}"/>
              </a:ext>
            </a:extLst>
          </p:cNvPr>
          <p:cNvSpPr txBox="1">
            <a:spLocks/>
          </p:cNvSpPr>
          <p:nvPr/>
        </p:nvSpPr>
        <p:spPr>
          <a:xfrm>
            <a:off x="4145477" y="3228945"/>
            <a:ext cx="388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hlinkClick r:id="rId2"/>
              </a:rPr>
              <a:t>상점별 사기거래 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12" y="3078134"/>
            <a:ext cx="3675175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97061" y="99919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81259" y="2532774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9827" y="4383040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 및 모듈화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36036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C8FAC-A9AA-942D-A6D8-D55F42651B2F}"/>
              </a:ext>
            </a:extLst>
          </p:cNvPr>
          <p:cNvSpPr txBox="1"/>
          <p:nvPr/>
        </p:nvSpPr>
        <p:spPr>
          <a:xfrm>
            <a:off x="7072132" y="327400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4187653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평가 및 결론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1616749" y="1928414"/>
            <a:ext cx="3898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trans_date_trans_time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거래가 발생한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상호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상호군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생년월일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298</Words>
  <Application>Microsoft Macintosh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19</cp:revision>
  <dcterms:created xsi:type="dcterms:W3CDTF">2022-10-24T06:01:34Z</dcterms:created>
  <dcterms:modified xsi:type="dcterms:W3CDTF">2022-10-25T08:34:43Z</dcterms:modified>
</cp:coreProperties>
</file>