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8" r:id="rId3"/>
    <p:sldId id="269" r:id="rId4"/>
    <p:sldId id="258" r:id="rId5"/>
    <p:sldId id="259" r:id="rId6"/>
    <p:sldId id="260" r:id="rId7"/>
    <p:sldId id="263" r:id="rId8"/>
    <p:sldId id="273" r:id="rId9"/>
    <p:sldId id="274" r:id="rId10"/>
    <p:sldId id="270" r:id="rId11"/>
    <p:sldId id="261" r:id="rId12"/>
    <p:sldId id="262" r:id="rId13"/>
    <p:sldId id="264" r:id="rId14"/>
    <p:sldId id="267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E9BB-63EE-452A-9F76-EF859B4DDD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905F2-20BD-443F-9F6F-DBABF9F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A601-36C9-4F11-9279-17405E7D603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1550-41F9-42E6-B884-B7E7BE7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D4-C5AB-4B6D-88A6-B1F0159C37C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7FB-A532-453D-B7A0-A020B25FB4F2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56D3-13F5-447C-99BA-AFF6DB69FD05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3457-E32A-4934-B866-ECDCA3E510B0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7382-F036-4FFB-8C69-4A9D3D482302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4F06-87CE-4CFA-A3CC-8B599C7AFBC2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DE55-E762-4E0C-A3BB-EF56543146ED}" type="datetime1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9896-0059-4077-B79F-94C0263A5ABB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1FB1-5526-4BD2-9A7E-BD90BE0643A1}" type="datetime1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64B7-85EC-437A-982A-4B3401957FA3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D47E-8823-478F-8476-0A39D9A1C018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3298-9DD8-47F6-8836-160B03C96989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gloss_python_escape_character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string/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080" y="621979"/>
            <a:ext cx="9144000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Strings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- 8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r>
              <a:rPr lang="en-GB" sz="1800" dirty="0" smtClean="0"/>
              <a:t>You can see the ASCII table to find the ASCII value of the corresponding characters.</a:t>
            </a: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21" y="1870075"/>
            <a:ext cx="6815460" cy="4742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7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of the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with all lower case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with all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strip()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copy of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all whitespace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count(substring)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total occurrence of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 in the main string.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(substring)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given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substring; Otherwise returns False.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(substring)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given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find(substring)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index of first occurrence of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 in the main string.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oldstring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instance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oldstring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Functions(Example)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84628"/>
              </p:ext>
            </p:extLst>
          </p:nvPr>
        </p:nvGraphicFramePr>
        <p:xfrm>
          <a:off x="1854200" y="1690688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79641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88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4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6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'Hello World'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8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r>
                        <a:rPr lang="en-US" sz="16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print(s)</a:t>
                      </a:r>
                      <a:endParaRPr lang="en-US" altLang="en-US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</a:t>
                      </a:r>
                      <a:r>
                        <a:rPr lang="en-US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World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6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r>
                        <a:rPr 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world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Hello</a:t>
                      </a:r>
                      <a:r>
                        <a:rPr lang="en-US" altLang="en-US" sz="16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World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'.strip()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'Hello</a:t>
                      </a:r>
                      <a:r>
                        <a:rPr lang="en-US" altLang="en-US" sz="18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World</a:t>
                      </a: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8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Hello</a:t>
                      </a:r>
                      <a:r>
                        <a:rPr lang="en-US" altLang="en-US" sz="16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World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'.</a:t>
                      </a:r>
                      <a:r>
                        <a:rPr lang="en-US" alt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    Hello</a:t>
                      </a:r>
                      <a:r>
                        <a:rPr lang="en-US" altLang="en-US" sz="18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World</a:t>
                      </a: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Hello</a:t>
                      </a:r>
                      <a:r>
                        <a:rPr lang="en-US" altLang="en-US" sz="16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World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'.</a:t>
                      </a:r>
                      <a:r>
                        <a:rPr lang="en-US" alt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endParaRPr lang="en-US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'Hello</a:t>
                      </a:r>
                      <a:r>
                        <a:rPr lang="en-US" altLang="en-US" sz="18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World</a:t>
                      </a: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'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'Hello </a:t>
                      </a:r>
                      <a:r>
                        <a:rPr lang="en-US" alt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World'.count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('l')</a:t>
                      </a:r>
                      <a:endParaRPr lang="en-US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'Hello </a:t>
                      </a:r>
                      <a:r>
                        <a:rPr lang="en-US" alt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World'.find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('l')</a:t>
                      </a:r>
                      <a:endParaRPr lang="en-US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1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'Hello </a:t>
                      </a:r>
                      <a:r>
                        <a:rPr lang="en-US" alt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World'.replace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('l', 'x')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en-US" sz="18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Hexxo</a:t>
                      </a: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Worxd</a:t>
                      </a:r>
                      <a:r>
                        <a:rPr lang="en-US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5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'Hello World'.</a:t>
                      </a:r>
                      <a:r>
                        <a:rPr lang="en-US" altLang="en-US" sz="16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startswith</a:t>
                      </a:r>
                      <a:r>
                        <a:rPr lang="en-US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3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41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all the methods in String class.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this instruction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know about all the functions.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4737" y="2599981"/>
            <a:ext cx="968382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['__add__', '__class__', '__contains__',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delattr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'__doc__',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'__format__',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getattribute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getnewargs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'__hash__',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init_subclass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'__le__',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'__mod__',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'__ne__', '__new__', '__reduce__',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reduce_ex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rmod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rmul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setattr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'__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subclasshook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__', 'capitalize',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casefold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'center', 'count', 'encode',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expandtabs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'find', 'format',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format_map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'index',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isascii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isidentifier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isprintable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istitle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'join',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'lower',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lstrip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maketrans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'partition', 'replace',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rfind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rindex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rjust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rsplit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'split',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splitlines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'strip',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'title', 'translate', 'upper',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zfill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substring inside a String that is surrounded by double quotes(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Escape sequence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quotes as part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our String.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and numbers can be formatted using format() function.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 character can be represented using ASCII code.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class a lot of methods to make our work easy. We can see them using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82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Lists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Manipulation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Adding, accessing and removing elements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9" y="178618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186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 of String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String operations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</a:p>
          <a:p>
            <a:pPr marL="285750" lvl="1" indent="-28575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</a:p>
          <a:p>
            <a:pPr marL="285750" lvl="1" indent="-28575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0036" y="1431985"/>
            <a:ext cx="1037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430" y="1431985"/>
            <a:ext cx="10829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represented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single quotes(ex. 'Hello') or double quotes(ex. "Hello")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a single quote or double quote inside a String?</a:t>
            </a:r>
          </a:p>
          <a:p>
            <a:pPr marL="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example,</a:t>
            </a:r>
          </a:p>
          <a:p>
            <a:pPr marL="0"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gets confused.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substring inside a String that is surrounded by double quotes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use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quotes(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String and vice versa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en-US" dirty="0" smtClean="0"/>
          </a:p>
          <a:p>
            <a:pPr marL="0" lvl="2"/>
            <a:r>
              <a:rPr lang="en-US" dirty="0" smtClean="0"/>
              <a:t>      </a:t>
            </a:r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794" y="2422245"/>
            <a:ext cx="6728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loved the movie "Big Hero 6""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                           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SyntaxError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invalid syntax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47713" y="2656936"/>
            <a:ext cx="0" cy="267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1117" y="2865963"/>
            <a:ext cx="150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794" y="4688000"/>
            <a:ext cx="107226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loved the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 'Big Hero 6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'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loved the movie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"Big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loved the movie 'Big Hero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loved the movie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Hero 6"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65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721"/>
            <a:ext cx="10515600" cy="4777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 to the previously mentioned problem is using Escape sequence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\ 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some special character inside your String that might confuse the interpreter, you can use escape sequence to clarify. For example,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1800" dirty="0" smtClean="0"/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this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see more Escape sequences.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the previously mentioned problem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quotes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''''''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1760" y="2551077"/>
            <a:ext cx="54561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loved the movie \"Big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6\""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loved the movie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"Big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6"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String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 to format Strings.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ormat() is a powerful and versatile function.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formatting example: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233886" y="2853369"/>
            <a:ext cx="1079653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"Hello {}, I am {}.".format("Bob", "Alice")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 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"Hello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{0},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{1}.".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format("Bob", "Alice")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"Hello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{1},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{0}.".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format("Bob", "Alice")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"Hello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{speaker},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ThirdPerson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}.".format(speaker="Bob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ThirdPerson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="Alice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16558"/>
              </p:ext>
            </p:extLst>
          </p:nvPr>
        </p:nvGraphicFramePr>
        <p:xfrm>
          <a:off x="5534141" y="3619738"/>
          <a:ext cx="1571740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70">
                  <a:extLst>
                    <a:ext uri="{9D8B030D-6E8A-4147-A177-3AD203B41FA5}">
                      <a16:colId xmlns:a16="http://schemas.microsoft.com/office/drawing/2014/main" val="2646601846"/>
                    </a:ext>
                  </a:extLst>
                </a:gridCol>
                <a:gridCol w="785870">
                  <a:extLst>
                    <a:ext uri="{9D8B030D-6E8A-4147-A177-3AD203B41FA5}">
                      <a16:colId xmlns:a16="http://schemas.microsoft.com/office/drawing/2014/main" val="3907459239"/>
                    </a:ext>
                  </a:extLst>
                </a:gridCol>
              </a:tblGrid>
              <a:tr h="19209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7501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33886" y="5004865"/>
            <a:ext cx="227131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Bob, I am Alice.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Bob, I am Alice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Bob.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sz="16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Alice.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1718" y="1397480"/>
            <a:ext cx="10031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ormat(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function can also used for formatting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number formats: b, o, x, e, %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277953" y="2082188"/>
            <a:ext cx="96067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"Hello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{0}, can you lend me {1:d}$?".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format("Bob",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am {0}, {1}. I have only {2:4.2f}$.".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("sorry",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Alice",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50.95876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"Its ok, {}.".format("Bob")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1277952" y="3732651"/>
            <a:ext cx="49686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 Bob, can you lend me 100$?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sorry, Alice. I have only 50.96$.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ok, Bob.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formatting with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1718" y="1397480"/>
            <a:ext cx="100310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ormat(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function can also used for formatting numbers with alignment.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 for left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 for center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for right alignment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277952" y="2874807"/>
            <a:ext cx="9606711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("{:&lt;d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}".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format(20))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("{:^14.3f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}".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format(20.1235))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("{:&gt;9d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}".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format(30))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("{:&gt;09d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}".format(30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print("{0:&lt;d}|{1:^14.3f}|{2:&gt;9d}".format(20,20.1235,30))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1277952" y="4353091"/>
            <a:ext cx="49686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20.123    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30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000000030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20|    20.123    |      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8890" y="4892047"/>
            <a:ext cx="476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this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to know more about formatting.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193"/>
            <a:ext cx="10515600" cy="474477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 do not understand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or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decimals. </a:t>
            </a:r>
          </a:p>
          <a:p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numbers (0s and 1s)</a:t>
            </a:r>
          </a:p>
          <a:p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character is converted to an integer number called the </a:t>
            </a:r>
            <a:r>
              <a:rPr lang="en-GB" sz="18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“ASCII code”.</a:t>
            </a:r>
          </a:p>
          <a:p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is converted to binary numbers.</a:t>
            </a:r>
          </a:p>
          <a:p>
            <a:pPr marL="231775" indent="-231775"/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(American Standard Code for Information Interchange) is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code for representing any character typed using keyboards as numbers, assigned from 0 to 127.</a:t>
            </a:r>
          </a:p>
          <a:p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convert a character to its corresponding ASCII value using </a:t>
            </a:r>
            <a:r>
              <a:rPr lang="en-GB" sz="18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GB" sz="18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(character)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convert number to its corresponding character using </a:t>
            </a:r>
            <a:r>
              <a:rPr lang="en-GB" sz="18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GB" sz="18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example,</a:t>
            </a:r>
            <a:endParaRPr lang="en-GB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lang="en-US" altLang="en-US" sz="3200" dirty="0" smtClean="0">
                <a:latin typeface="Arial" panose="020B0604020202020204" pitchFamily="34" charset="0"/>
              </a:rPr>
              <a:t> 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43306"/>
              </p:ext>
            </p:extLst>
          </p:nvPr>
        </p:nvGraphicFramePr>
        <p:xfrm>
          <a:off x="3319748" y="4372742"/>
          <a:ext cx="2776252" cy="216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26">
                  <a:extLst>
                    <a:ext uri="{9D8B030D-6E8A-4147-A177-3AD203B41FA5}">
                      <a16:colId xmlns:a16="http://schemas.microsoft.com/office/drawing/2014/main" val="2755521998"/>
                    </a:ext>
                  </a:extLst>
                </a:gridCol>
                <a:gridCol w="1388126">
                  <a:extLst>
                    <a:ext uri="{9D8B030D-6E8A-4147-A177-3AD203B41FA5}">
                      <a16:colId xmlns:a16="http://schemas.microsoft.com/office/drawing/2014/main" val="696405704"/>
                    </a:ext>
                  </a:extLst>
                </a:gridCol>
              </a:tblGrid>
              <a:tr h="360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92485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72290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45029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('Z')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86992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(97)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'a'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434621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(65)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'A'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1328</Words>
  <Application>Microsoft Office PowerPoint</Application>
  <PresentationFormat>Widescreen</PresentationFormat>
  <Paragraphs>228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  Introduction to Strings Part II      Course Title: Programming Language II Course Code: CSE 111 Semester: Summer 2020 Lecture - 8  </vt:lpstr>
      <vt:lpstr>Last Lecture</vt:lpstr>
      <vt:lpstr>Today’s Lecture</vt:lpstr>
      <vt:lpstr>Escape Sequence</vt:lpstr>
      <vt:lpstr>Escape Sequence</vt:lpstr>
      <vt:lpstr>Formatting String</vt:lpstr>
      <vt:lpstr>Number formatting</vt:lpstr>
      <vt:lpstr>Number formatting with alignment</vt:lpstr>
      <vt:lpstr>ASCII</vt:lpstr>
      <vt:lpstr>ASCII Table</vt:lpstr>
      <vt:lpstr>String Functions</vt:lpstr>
      <vt:lpstr>String Functions(Example)</vt:lpstr>
      <vt:lpstr>String Functions</vt:lpstr>
      <vt:lpstr>Summary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CSE110 Python  </dc:title>
  <dc:creator>Md. Tawhid Anwar</dc:creator>
  <cp:lastModifiedBy>Windows User</cp:lastModifiedBy>
  <cp:revision>382</cp:revision>
  <dcterms:created xsi:type="dcterms:W3CDTF">2020-06-03T07:05:09Z</dcterms:created>
  <dcterms:modified xsi:type="dcterms:W3CDTF">2020-07-14T17:42:22Z</dcterms:modified>
</cp:coreProperties>
</file>