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75" r:id="rId4"/>
    <p:sldId id="258" r:id="rId5"/>
    <p:sldId id="259" r:id="rId6"/>
    <p:sldId id="260" r:id="rId7"/>
    <p:sldId id="262" r:id="rId8"/>
    <p:sldId id="261" r:id="rId9"/>
    <p:sldId id="271" r:id="rId10"/>
    <p:sldId id="272" r:id="rId11"/>
    <p:sldId id="265" r:id="rId12"/>
    <p:sldId id="266" r:id="rId13"/>
    <p:sldId id="267" r:id="rId14"/>
    <p:sldId id="268" r:id="rId15"/>
    <p:sldId id="269" r:id="rId16"/>
    <p:sldId id="264" r:id="rId17"/>
    <p:sldId id="270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5473-A027-4938-ACCD-27B20B2D87C6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B2F-DA56-4C22-AD76-E8A07792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5CEF-DF46-44A4-BBE7-5BDA0B083DF8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84E-EC23-4F3A-B7F9-6E8D6EDF6991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B770-A3C3-4093-8081-771B1EF415D0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27A7-5F01-4743-BDA4-E7177328F00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C2-D53A-4793-913C-B9D0C19B640B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E721-730A-4587-8154-691F9B1B1BB7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929-D149-4499-8C9D-3EEA9F38B672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8B10-1063-4FAE-8CFE-90AD3265681B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964-AE7F-43DA-8AD4-42B9A229F113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57F-0E9E-4C7B-BCB9-7F800FAA2D6D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1C9-2170-4741-9910-4752A1EE4622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1D70-1AD4-4D45-864D-550B4249940D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982" y="699617"/>
            <a:ext cx="9393158" cy="51969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List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EEEB3-2A12-454D-99F1-F347FBA8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83" y="199714"/>
            <a:ext cx="10515600" cy="857283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A2CB1-C5B3-4CC1-92A2-D9F3018E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81" y="1070141"/>
            <a:ext cx="10515600" cy="4954555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mutable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(changeable)</a:t>
            </a:r>
          </a:p>
          <a:p>
            <a:pPr>
              <a:spcBef>
                <a:spcPts val="5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Strings items in list can easily be changed:</a:t>
            </a:r>
          </a:p>
          <a:p>
            <a:pPr lvl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change an existing element                        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append/add new elements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delete/remove elements</a:t>
            </a:r>
          </a:p>
          <a:p>
            <a:pPr lvl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881" y="3085754"/>
            <a:ext cx="825781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Example: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'Ronaldo', '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Neymar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'Bale'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'Ronaldo', '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Neymar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'Bale'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Neymar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Mbappe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Neymar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replaced by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Mbappe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[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'Ronaldo', '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Mbappe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'Bale'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Neymar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 longer in the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323550" y="1394303"/>
            <a:ext cx="4390655" cy="2153115"/>
            <a:chOff x="6529087" y="2126084"/>
            <a:chExt cx="4390655" cy="2153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529087" y="2333170"/>
              <a:ext cx="1269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881836" y="2126084"/>
              <a:ext cx="303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Variable[index] = new value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8199318" y="2568406"/>
              <a:ext cx="152402" cy="455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986122" y="2582748"/>
              <a:ext cx="14925" cy="7306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81100" y="2583285"/>
              <a:ext cx="561" cy="413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03080" y="3065948"/>
              <a:ext cx="1449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Existing list name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34540" y="3355869"/>
              <a:ext cx="14493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 to replace the element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70368" y="3025069"/>
              <a:ext cx="14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element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6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577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items to a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72" y="1313561"/>
            <a:ext cx="10515600" cy="4351338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b="1" i="1" dirty="0" smtClean="0"/>
              <a:t>append(value)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Using the </a:t>
            </a:r>
            <a:r>
              <a:rPr lang="en-US" b="1" i="1" dirty="0" smtClean="0"/>
              <a:t>insert(</a:t>
            </a:r>
            <a:r>
              <a:rPr lang="en-US" b="1" i="1" dirty="0" err="1" smtClean="0"/>
              <a:t>index,value</a:t>
            </a:r>
            <a:r>
              <a:rPr lang="en-US" b="1" i="1" dirty="0" smtClean="0"/>
              <a:t>) </a:t>
            </a:r>
            <a:r>
              <a:rPr lang="en-US" dirty="0"/>
              <a:t>method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9615" y="2011902"/>
            <a:ext cx="61862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(“Ford”)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“Audi”, “Porsche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“Ford”]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616" y="4598027"/>
            <a:ext cx="6186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“Ford”)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“Ford”, “Audi”,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Porsche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6" y="4497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items from a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1131729"/>
            <a:ext cx="10515600" cy="4351338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b="1" i="1" dirty="0"/>
              <a:t>pop(index) or pop()</a:t>
            </a:r>
            <a:r>
              <a:rPr lang="en-US" b="1" i="1" dirty="0" smtClean="0"/>
              <a:t>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Using the </a:t>
            </a:r>
            <a:r>
              <a:rPr lang="en-US" b="1" i="1" dirty="0" smtClean="0"/>
              <a:t>remove(value</a:t>
            </a:r>
            <a:r>
              <a:rPr lang="en-US" b="1" i="1" dirty="0"/>
              <a:t>)</a:t>
            </a:r>
            <a:r>
              <a:rPr lang="en-US" b="1" i="1" dirty="0" smtClean="0"/>
              <a:t> </a:t>
            </a:r>
            <a:r>
              <a:rPr lang="en-US" dirty="0" smtClean="0"/>
              <a:t>method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497" y="4522937"/>
            <a:ext cx="54513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Audi”,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497" y="1830070"/>
            <a:ext cx="52596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Porsche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599" y="1830070"/>
            <a:ext cx="53319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“Audi”]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6" y="4497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items from a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1131729"/>
            <a:ext cx="10515600" cy="4351338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b="1" i="1" dirty="0" smtClean="0"/>
              <a:t>del </a:t>
            </a:r>
            <a:r>
              <a:rPr lang="en-US" dirty="0" smtClean="0"/>
              <a:t>keyword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Using the </a:t>
            </a:r>
            <a:r>
              <a:rPr lang="en-US" b="1" i="1" dirty="0" smtClean="0"/>
              <a:t>clear() </a:t>
            </a:r>
            <a:r>
              <a:rPr lang="en-US" dirty="0" smtClean="0"/>
              <a:t>method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357" y="4465272"/>
            <a:ext cx="55995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cars.clear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357" y="1830070"/>
            <a:ext cx="533383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cars[0]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[“Audi”,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Porsche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599" y="1830070"/>
            <a:ext cx="54143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cars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‘cars'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2309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a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44968"/>
            <a:ext cx="10515600" cy="435133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b="1" i="1" dirty="0" smtClean="0"/>
              <a:t>copy() </a:t>
            </a:r>
            <a:r>
              <a:rPr lang="en-US" dirty="0"/>
              <a:t>method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45336" y="2343309"/>
            <a:ext cx="53744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Porsche”]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cars2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cars.copy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print(cars2)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[“Bmw”, “Audi”, “Porsche”]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88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Joining two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72" y="1212977"/>
            <a:ext cx="10515600" cy="4351338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b="1" i="1" dirty="0" smtClean="0"/>
              <a:t>(+)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Using the </a:t>
            </a:r>
            <a:r>
              <a:rPr lang="en-US" b="1" i="1" dirty="0" smtClean="0"/>
              <a:t>extend(list) </a:t>
            </a:r>
            <a:r>
              <a:rPr lang="en-US" dirty="0"/>
              <a:t>method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9616" y="1856454"/>
            <a:ext cx="53309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[4, 5, 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list3 = list1 + list2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print(list3)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4, 5, 6]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616" y="4433435"/>
            <a:ext cx="53309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 = [1, 2, 3]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list2 = [4, 5, 6]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list1.extend(list2)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print(list1)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36393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21193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Slicing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537166"/>
            <a:ext cx="11055096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start:end:step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914400" lvl="1" indent="-457200">
              <a:buFont typeface="Arial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start(inclusive): specifies the starting index. If not provided, starts at 0.</a:t>
            </a:r>
          </a:p>
          <a:p>
            <a:pPr marL="914400" lvl="1" indent="-457200">
              <a:buFont typeface="Arial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end(exclusive): specifies the ending index. If not provided, ends at last index.</a:t>
            </a:r>
          </a:p>
          <a:p>
            <a:pPr marL="914400" lvl="1" indent="-457200">
              <a:buFont typeface="Arial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step(optional): specifies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will be a new list with the specified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739" y="3415026"/>
            <a:ext cx="111506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colors = [“Black”, “White”, “Red”, “Blue”, “Green”, “Purple”, “Yellow”]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colors[1:4]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will be: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['White', 'Red', 'Blue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rint(colors[:4])     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will be: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['Black', 'White', 'Red', 'Blue']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rint(colors[3:])     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will be: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['Blue', 'Green', 'Purple', 'Yellow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print(colors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[-4:-1])  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will be: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['Blue', 'Green', 'Purple']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22796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methods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704261"/>
              </p:ext>
            </p:extLst>
          </p:nvPr>
        </p:nvGraphicFramePr>
        <p:xfrm>
          <a:off x="877824" y="1627632"/>
          <a:ext cx="7470648" cy="363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96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65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058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list.sort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Sorts items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list, in place. Items must be comparable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310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list.reverse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Reverses order of items in list in place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058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list.index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integer index of first (leftmost) occurrence of x in the list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37413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list.count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integer count of number of occurrences of x in list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2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203"/>
            <a:ext cx="10515600" cy="4351338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3" y="0"/>
            <a:ext cx="9508911" cy="6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0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 of String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String operations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6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77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Lists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Manipulation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Adding, accessing and removing elements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87300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69" y="18389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65" y="134555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is a sequence of values called items or elements.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can be of any data type.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has a location (an index).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Indexes range from 0 to n-1 where n is the length of the list.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is mutable, meaning, their elements can be changed.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enclosed in [],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3].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83" y="109751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83" y="129527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list is created by placing all the elements inside a square bracket [ ], separated by commas.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any number of items and they may be of different types  (integer, float, string etc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without constructor 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642" y="2982750"/>
            <a:ext cx="31567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empty list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 = []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list of integers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 = [1, 2, 3]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6728" y="2982750"/>
            <a:ext cx="4587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list with mixed data types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 = [1,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4.5]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nested list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 = [“Hello", [7,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7530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68" y="23235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List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077" y="155791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list constructor –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length –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7277" y="2256259"/>
            <a:ext cx="37438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empty list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list of integers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 = list([1, 2, 3])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7277" y="4795736"/>
            <a:ext cx="31354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[1,2,3]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will be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17920"/>
            <a:ext cx="10515600" cy="1325563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of List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655306"/>
              </p:ext>
            </p:extLst>
          </p:nvPr>
        </p:nvGraphicFramePr>
        <p:xfrm>
          <a:off x="5403198" y="3451685"/>
          <a:ext cx="62179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19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06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443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Pos. Index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3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4693" y="3768600"/>
            <a:ext cx="4435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[11, 12, 13, 14,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15]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90396"/>
              </p:ext>
            </p:extLst>
          </p:nvPr>
        </p:nvGraphicFramePr>
        <p:xfrm>
          <a:off x="5413248" y="4729345"/>
          <a:ext cx="6208776" cy="65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3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47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47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48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46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5531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Neg. Index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81F8B67-34EF-4ED3-A502-BFC620A64A7E}"/>
              </a:ext>
            </a:extLst>
          </p:cNvPr>
          <p:cNvSpPr>
            <a:spLocks noGrp="1"/>
          </p:cNvSpPr>
          <p:nvPr/>
        </p:nvSpPr>
        <p:spPr>
          <a:xfrm>
            <a:off x="518160" y="1185527"/>
            <a:ext cx="10515600" cy="493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strings, list can also be accessed using indexing method.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Range: Index starts at 0 and ends at n-1.</a:t>
            </a: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Type: Index must be an integer.</a:t>
            </a: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out of range will give </a:t>
            </a:r>
            <a:r>
              <a:rPr lang="en-GB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Different type will give type error.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indexing technique: Positive and Negative</a:t>
            </a: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items from a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index operator [] to access an item in a list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starts at 0 just like with a string and goes up to n-1 if there are n elements in the list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can use negative subscripts, -1 is the last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 on the right, -n on the left end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4496" y="3688215"/>
            <a:ext cx="55787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[11, 12, 13, 14, 15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print(a[2])   #Output will be 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   #Output will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48D90-5E9B-400C-A092-D73005A7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07" y="1126156"/>
            <a:ext cx="11539781" cy="5486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C296C7E-6339-4FDF-B0CA-752C3A32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004F65F8-54B6-4771-9B77-9B5230CC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8251" y="1468050"/>
            <a:ext cx="834931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This is acceptable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'Ronaldo', '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Messi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Neymar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[1])  #Positive Indexing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  #Positive Indexing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Ronaldo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[-1])  #Negative Indexing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8250" y="4118268"/>
            <a:ext cx="834931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This is not acceptable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4.0]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list integer must be integer or slices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7926" y="55361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4932" y="300983"/>
            <a:ext cx="10145988" cy="116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items from a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1268</Words>
  <Application>Microsoft Office PowerPoint</Application>
  <PresentationFormat>Widescreen</PresentationFormat>
  <Paragraphs>245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  Introduction to List       Course Title: Programming Language II Course Code: CSE 111 Semester: Summer 2020 Lecture – 9  </vt:lpstr>
      <vt:lpstr>Last Lecture</vt:lpstr>
      <vt:lpstr>Today’s Lecture</vt:lpstr>
      <vt:lpstr>Concept of List</vt:lpstr>
      <vt:lpstr>Creating a List</vt:lpstr>
      <vt:lpstr>Creating a List(continued)</vt:lpstr>
      <vt:lpstr> Indexing of List</vt:lpstr>
      <vt:lpstr>Access items from a list</vt:lpstr>
      <vt:lpstr>PowerPoint Presentation</vt:lpstr>
      <vt:lpstr>List Mutability</vt:lpstr>
      <vt:lpstr>Add items to a list</vt:lpstr>
      <vt:lpstr>Remove items from a list</vt:lpstr>
      <vt:lpstr>Remove items from a list</vt:lpstr>
      <vt:lpstr>Copy a list</vt:lpstr>
      <vt:lpstr>Joining two list</vt:lpstr>
      <vt:lpstr>List Slicing</vt:lpstr>
      <vt:lpstr>List methods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Md. Tawhid Anwar</dc:creator>
  <cp:lastModifiedBy>Windows User</cp:lastModifiedBy>
  <cp:revision>45</cp:revision>
  <dcterms:created xsi:type="dcterms:W3CDTF">2020-06-17T06:19:13Z</dcterms:created>
  <dcterms:modified xsi:type="dcterms:W3CDTF">2020-07-16T07:25:08Z</dcterms:modified>
</cp:coreProperties>
</file>