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7" r:id="rId2"/>
    <p:sldId id="263" r:id="rId3"/>
    <p:sldId id="273" r:id="rId4"/>
  </p:sldIdLst>
  <p:sldSz cx="12192000" cy="6858000"/>
  <p:notesSz cx="6858000" cy="9144000"/>
  <p:embeddedFontLst>
    <p:embeddedFont>
      <p:font typeface="a옛날사진관4" panose="02020600000000000000" pitchFamily="18" charset="-127"/>
      <p:regular r:id="rId6"/>
    </p:embeddedFont>
    <p:embeddedFont>
      <p:font typeface="a옛날사진관3" panose="02020600000000000000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761" autoAdjust="0"/>
  </p:normalViewPr>
  <p:slideViewPr>
    <p:cSldViewPr snapToGrid="0">
      <p:cViewPr varScale="1">
        <p:scale>
          <a:sx n="66" d="100"/>
          <a:sy n="66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53E7-79B6-4087-8178-FC3D7231F687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540B-8D93-4386-A14B-F50A6FE7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D540B-8D93-4386-A14B-F50A6FE7BC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6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D540B-8D93-4386-A14B-F50A6FE7BC8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2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D540B-8D93-4386-A14B-F50A6FE7BC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6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9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1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1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6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5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B294-B7CE-40C1-96C1-1977F6F5CEEB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05C49-C955-4FFC-ACA8-4BA9DC9C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1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67986" y="6266140"/>
            <a:ext cx="255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경혜안 최인정</a:t>
            </a:r>
            <a:endParaRPr lang="ko-KR" alt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02582-CB45-4611-B9E2-9DCB7DCF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63" y="1348930"/>
            <a:ext cx="4322186" cy="4322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8171" y="2762640"/>
            <a:ext cx="6503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부탁해</a:t>
            </a:r>
            <a:r>
              <a:rPr lang="en-US" altLang="ko-KR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!</a:t>
            </a:r>
            <a:r>
              <a:rPr lang="ko-KR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AA75E-2EB6-4A22-8AC0-4E9EC0568093}"/>
              </a:ext>
            </a:extLst>
          </p:cNvPr>
          <p:cNvSpPr txBox="1"/>
          <p:nvPr/>
        </p:nvSpPr>
        <p:spPr>
          <a:xfrm>
            <a:off x="-289673" y="2762640"/>
            <a:ext cx="6503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냉장고를 </a:t>
            </a:r>
            <a:endParaRPr lang="en-US" altLang="ko-K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34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147145" y="226019"/>
            <a:ext cx="3371406" cy="830997"/>
            <a:chOff x="147145" y="226019"/>
            <a:chExt cx="3371406" cy="830997"/>
          </a:xfrm>
        </p:grpSpPr>
        <p:grpSp>
          <p:nvGrpSpPr>
            <p:cNvPr id="9" name="그룹 8"/>
            <p:cNvGrpSpPr/>
            <p:nvPr/>
          </p:nvGrpSpPr>
          <p:grpSpPr>
            <a:xfrm>
              <a:off x="147145" y="273269"/>
              <a:ext cx="3371406" cy="783747"/>
              <a:chOff x="0" y="273269"/>
              <a:chExt cx="3371406" cy="783747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0" y="273269"/>
                <a:ext cx="337140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0" y="1057016"/>
                <a:ext cx="337140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47145" y="226019"/>
              <a:ext cx="9605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01</a:t>
              </a:r>
              <a:endParaRPr lang="ko-KR" altLang="en-US" sz="48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3009" y="318351"/>
              <a:ext cx="22669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App</a:t>
              </a:r>
              <a:r>
                <a:rPr lang="ko-KR" altLang="en-US" sz="36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기능</a:t>
              </a:r>
            </a:p>
          </p:txBody>
        </p:sp>
      </p:grpSp>
      <p:sp>
        <p:nvSpPr>
          <p:cNvPr id="25" name="사각형: 둥근 모서리 24"/>
          <p:cNvSpPr/>
          <p:nvPr/>
        </p:nvSpPr>
        <p:spPr>
          <a:xfrm>
            <a:off x="571445" y="1828800"/>
            <a:ext cx="3213751" cy="4498428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/>
          <p:cNvSpPr/>
          <p:nvPr/>
        </p:nvSpPr>
        <p:spPr>
          <a:xfrm>
            <a:off x="4313812" y="1828800"/>
            <a:ext cx="3213751" cy="4498428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/>
          <p:cNvSpPr/>
          <p:nvPr/>
        </p:nvSpPr>
        <p:spPr>
          <a:xfrm>
            <a:off x="8056179" y="1828800"/>
            <a:ext cx="3213751" cy="4498428"/>
          </a:xfrm>
          <a:prstGeom prst="round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6923" y="4553865"/>
            <a:ext cx="321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유통기한 알림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650" y="4553864"/>
            <a:ext cx="265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레시피 제공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40172" y="4553864"/>
            <a:ext cx="235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재료 관리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7F9AF-A5D8-413F-88B7-67E8096E3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97" y="2371837"/>
            <a:ext cx="1431046" cy="1431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27E897-92DE-4327-A25E-0E75B7F1E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46" y="2389768"/>
            <a:ext cx="1450016" cy="1450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32942D-AB96-4009-9483-8668A83F5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961" y="2310268"/>
            <a:ext cx="1694007" cy="16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B02582-CB45-4611-B9E2-9DCB7DCF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63" y="1348930"/>
            <a:ext cx="4322186" cy="43221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105AF6-380C-44C7-B59A-FC416F78AF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4085" y="2716341"/>
            <a:ext cx="6503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감사합니다</a:t>
            </a:r>
            <a:r>
              <a:rPr lang="en-US" altLang="ko-KR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r>
              <a:rPr lang="ko-KR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48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20</Words>
  <Application>Microsoft Office PowerPoint</Application>
  <PresentationFormat>와이드스크린</PresentationFormat>
  <Paragraphs>12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a옛날사진관4</vt:lpstr>
      <vt:lpstr>a옛날사진관3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가디언즈 </dc:title>
  <dc:creator>경혜안</dc:creator>
  <cp:lastModifiedBy>경혜안</cp:lastModifiedBy>
  <cp:revision>56</cp:revision>
  <dcterms:created xsi:type="dcterms:W3CDTF">2017-04-16T07:07:58Z</dcterms:created>
  <dcterms:modified xsi:type="dcterms:W3CDTF">2017-09-17T10:49:19Z</dcterms:modified>
  <cp:contentStatus/>
</cp:coreProperties>
</file>