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3" r:id="rId5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58" d="100"/>
          <a:sy n="58" d="100"/>
        </p:scale>
        <p:origin x="90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s-GT" smtClean="0"/>
              <a:t>마스터 제목 스타일 편집</a:t>
            </a:r>
            <a:endParaRPr lang="es-GT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s-GT" smtClean="0"/>
              <a:t>클릭하여 마스터 부제목 스타일 편집</a:t>
            </a:r>
            <a:endParaRPr lang="es-GT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688F-B12A-49A7-8413-755A63A6CBE4}" type="datetimeFigureOut">
              <a:rPr lang="es-GT" smtClean="0"/>
              <a:t>12/07/2020</a:t>
            </a:fld>
            <a:endParaRPr lang="es-GT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552E0-2551-48D0-80B4-DDCBA70A23E5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5426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s-GT" smtClean="0"/>
              <a:t>마스터 제목 스타일 편집</a:t>
            </a:r>
            <a:endParaRPr lang="es-GT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s-GT" smtClean="0"/>
              <a:t>마스터 텍스트 스타일 편집</a:t>
            </a:r>
          </a:p>
          <a:p>
            <a:pPr lvl="1"/>
            <a:r>
              <a:rPr lang="ko-KR" altLang="es-GT" smtClean="0"/>
              <a:t>둘째 수준</a:t>
            </a:r>
          </a:p>
          <a:p>
            <a:pPr lvl="2"/>
            <a:r>
              <a:rPr lang="ko-KR" altLang="es-GT" smtClean="0"/>
              <a:t>셋째 수준</a:t>
            </a:r>
          </a:p>
          <a:p>
            <a:pPr lvl="3"/>
            <a:r>
              <a:rPr lang="ko-KR" altLang="es-GT" smtClean="0"/>
              <a:t>넷째 수준</a:t>
            </a:r>
          </a:p>
          <a:p>
            <a:pPr lvl="4"/>
            <a:r>
              <a:rPr lang="ko-KR" altLang="es-GT" smtClean="0"/>
              <a:t>다섯째 수준</a:t>
            </a:r>
            <a:endParaRPr lang="es-GT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688F-B12A-49A7-8413-755A63A6CBE4}" type="datetimeFigureOut">
              <a:rPr lang="es-GT" smtClean="0"/>
              <a:t>12/07/2020</a:t>
            </a:fld>
            <a:endParaRPr lang="es-GT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552E0-2551-48D0-80B4-DDCBA70A23E5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81692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s-GT" smtClean="0"/>
              <a:t>마스터 제목 스타일 편집</a:t>
            </a:r>
            <a:endParaRPr lang="es-GT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s-GT" smtClean="0"/>
              <a:t>마스터 텍스트 스타일 편집</a:t>
            </a:r>
          </a:p>
          <a:p>
            <a:pPr lvl="1"/>
            <a:r>
              <a:rPr lang="ko-KR" altLang="es-GT" smtClean="0"/>
              <a:t>둘째 수준</a:t>
            </a:r>
          </a:p>
          <a:p>
            <a:pPr lvl="2"/>
            <a:r>
              <a:rPr lang="ko-KR" altLang="es-GT" smtClean="0"/>
              <a:t>셋째 수준</a:t>
            </a:r>
          </a:p>
          <a:p>
            <a:pPr lvl="3"/>
            <a:r>
              <a:rPr lang="ko-KR" altLang="es-GT" smtClean="0"/>
              <a:t>넷째 수준</a:t>
            </a:r>
          </a:p>
          <a:p>
            <a:pPr lvl="4"/>
            <a:r>
              <a:rPr lang="ko-KR" altLang="es-GT" smtClean="0"/>
              <a:t>다섯째 수준</a:t>
            </a:r>
            <a:endParaRPr lang="es-GT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688F-B12A-49A7-8413-755A63A6CBE4}" type="datetimeFigureOut">
              <a:rPr lang="es-GT" smtClean="0"/>
              <a:t>12/07/2020</a:t>
            </a:fld>
            <a:endParaRPr lang="es-GT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552E0-2551-48D0-80B4-DDCBA70A23E5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74987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s-GT" smtClean="0"/>
              <a:t>마스터 제목 스타일 편집</a:t>
            </a:r>
            <a:endParaRPr lang="es-GT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s-GT" smtClean="0"/>
              <a:t>마스터 텍스트 스타일 편집</a:t>
            </a:r>
          </a:p>
          <a:p>
            <a:pPr lvl="1"/>
            <a:r>
              <a:rPr lang="ko-KR" altLang="es-GT" smtClean="0"/>
              <a:t>둘째 수준</a:t>
            </a:r>
          </a:p>
          <a:p>
            <a:pPr lvl="2"/>
            <a:r>
              <a:rPr lang="ko-KR" altLang="es-GT" smtClean="0"/>
              <a:t>셋째 수준</a:t>
            </a:r>
          </a:p>
          <a:p>
            <a:pPr lvl="3"/>
            <a:r>
              <a:rPr lang="ko-KR" altLang="es-GT" smtClean="0"/>
              <a:t>넷째 수준</a:t>
            </a:r>
          </a:p>
          <a:p>
            <a:pPr lvl="4"/>
            <a:r>
              <a:rPr lang="ko-KR" altLang="es-GT" smtClean="0"/>
              <a:t>다섯째 수준</a:t>
            </a:r>
            <a:endParaRPr lang="es-GT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688F-B12A-49A7-8413-755A63A6CBE4}" type="datetimeFigureOut">
              <a:rPr lang="es-GT" smtClean="0"/>
              <a:t>12/07/2020</a:t>
            </a:fld>
            <a:endParaRPr lang="es-GT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552E0-2551-48D0-80B4-DDCBA70A23E5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57406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s-GT" smtClean="0"/>
              <a:t>마스터 제목 스타일 편집</a:t>
            </a:r>
            <a:endParaRPr lang="es-GT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s-GT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688F-B12A-49A7-8413-755A63A6CBE4}" type="datetimeFigureOut">
              <a:rPr lang="es-GT" smtClean="0"/>
              <a:t>12/07/2020</a:t>
            </a:fld>
            <a:endParaRPr lang="es-GT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552E0-2551-48D0-80B4-DDCBA70A23E5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27447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s-GT" smtClean="0"/>
              <a:t>마스터 제목 스타일 편집</a:t>
            </a:r>
            <a:endParaRPr lang="es-GT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s-GT" smtClean="0"/>
              <a:t>마스터 텍스트 스타일 편집</a:t>
            </a:r>
          </a:p>
          <a:p>
            <a:pPr lvl="1"/>
            <a:r>
              <a:rPr lang="ko-KR" altLang="es-GT" smtClean="0"/>
              <a:t>둘째 수준</a:t>
            </a:r>
          </a:p>
          <a:p>
            <a:pPr lvl="2"/>
            <a:r>
              <a:rPr lang="ko-KR" altLang="es-GT" smtClean="0"/>
              <a:t>셋째 수준</a:t>
            </a:r>
          </a:p>
          <a:p>
            <a:pPr lvl="3"/>
            <a:r>
              <a:rPr lang="ko-KR" altLang="es-GT" smtClean="0"/>
              <a:t>넷째 수준</a:t>
            </a:r>
          </a:p>
          <a:p>
            <a:pPr lvl="4"/>
            <a:r>
              <a:rPr lang="ko-KR" altLang="es-GT" smtClean="0"/>
              <a:t>다섯째 수준</a:t>
            </a:r>
            <a:endParaRPr lang="es-GT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s-GT" smtClean="0"/>
              <a:t>마스터 텍스트 스타일 편집</a:t>
            </a:r>
          </a:p>
          <a:p>
            <a:pPr lvl="1"/>
            <a:r>
              <a:rPr lang="ko-KR" altLang="es-GT" smtClean="0"/>
              <a:t>둘째 수준</a:t>
            </a:r>
          </a:p>
          <a:p>
            <a:pPr lvl="2"/>
            <a:r>
              <a:rPr lang="ko-KR" altLang="es-GT" smtClean="0"/>
              <a:t>셋째 수준</a:t>
            </a:r>
          </a:p>
          <a:p>
            <a:pPr lvl="3"/>
            <a:r>
              <a:rPr lang="ko-KR" altLang="es-GT" smtClean="0"/>
              <a:t>넷째 수준</a:t>
            </a:r>
          </a:p>
          <a:p>
            <a:pPr lvl="4"/>
            <a:r>
              <a:rPr lang="ko-KR" altLang="es-GT" smtClean="0"/>
              <a:t>다섯째 수준</a:t>
            </a:r>
            <a:endParaRPr lang="es-GT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688F-B12A-49A7-8413-755A63A6CBE4}" type="datetimeFigureOut">
              <a:rPr lang="es-GT" smtClean="0"/>
              <a:t>12/07/2020</a:t>
            </a:fld>
            <a:endParaRPr lang="es-GT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552E0-2551-48D0-80B4-DDCBA70A23E5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60011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s-GT" smtClean="0"/>
              <a:t>마스터 제목 스타일 편집</a:t>
            </a:r>
            <a:endParaRPr lang="es-GT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s-GT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s-GT" smtClean="0"/>
              <a:t>마스터 텍스트 스타일 편집</a:t>
            </a:r>
          </a:p>
          <a:p>
            <a:pPr lvl="1"/>
            <a:r>
              <a:rPr lang="ko-KR" altLang="es-GT" smtClean="0"/>
              <a:t>둘째 수준</a:t>
            </a:r>
          </a:p>
          <a:p>
            <a:pPr lvl="2"/>
            <a:r>
              <a:rPr lang="ko-KR" altLang="es-GT" smtClean="0"/>
              <a:t>셋째 수준</a:t>
            </a:r>
          </a:p>
          <a:p>
            <a:pPr lvl="3"/>
            <a:r>
              <a:rPr lang="ko-KR" altLang="es-GT" smtClean="0"/>
              <a:t>넷째 수준</a:t>
            </a:r>
          </a:p>
          <a:p>
            <a:pPr lvl="4"/>
            <a:r>
              <a:rPr lang="ko-KR" altLang="es-GT" smtClean="0"/>
              <a:t>다섯째 수준</a:t>
            </a:r>
            <a:endParaRPr lang="es-GT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s-GT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s-GT" smtClean="0"/>
              <a:t>마스터 텍스트 스타일 편집</a:t>
            </a:r>
          </a:p>
          <a:p>
            <a:pPr lvl="1"/>
            <a:r>
              <a:rPr lang="ko-KR" altLang="es-GT" smtClean="0"/>
              <a:t>둘째 수준</a:t>
            </a:r>
          </a:p>
          <a:p>
            <a:pPr lvl="2"/>
            <a:r>
              <a:rPr lang="ko-KR" altLang="es-GT" smtClean="0"/>
              <a:t>셋째 수준</a:t>
            </a:r>
          </a:p>
          <a:p>
            <a:pPr lvl="3"/>
            <a:r>
              <a:rPr lang="ko-KR" altLang="es-GT" smtClean="0"/>
              <a:t>넷째 수준</a:t>
            </a:r>
          </a:p>
          <a:p>
            <a:pPr lvl="4"/>
            <a:r>
              <a:rPr lang="ko-KR" altLang="es-GT" smtClean="0"/>
              <a:t>다섯째 수준</a:t>
            </a:r>
            <a:endParaRPr lang="es-GT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688F-B12A-49A7-8413-755A63A6CBE4}" type="datetimeFigureOut">
              <a:rPr lang="es-GT" smtClean="0"/>
              <a:t>12/07/2020</a:t>
            </a:fld>
            <a:endParaRPr lang="es-GT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552E0-2551-48D0-80B4-DDCBA70A23E5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39320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s-GT" smtClean="0"/>
              <a:t>마스터 제목 스타일 편집</a:t>
            </a:r>
            <a:endParaRPr lang="es-GT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688F-B12A-49A7-8413-755A63A6CBE4}" type="datetimeFigureOut">
              <a:rPr lang="es-GT" smtClean="0"/>
              <a:t>12/07/2020</a:t>
            </a:fld>
            <a:endParaRPr lang="es-GT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552E0-2551-48D0-80B4-DDCBA70A23E5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68627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688F-B12A-49A7-8413-755A63A6CBE4}" type="datetimeFigureOut">
              <a:rPr lang="es-GT" smtClean="0"/>
              <a:t>12/07/2020</a:t>
            </a:fld>
            <a:endParaRPr lang="es-GT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552E0-2551-48D0-80B4-DDCBA70A23E5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54770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s-GT" smtClean="0"/>
              <a:t>마스터 제목 스타일 편집</a:t>
            </a:r>
            <a:endParaRPr lang="es-GT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s-GT" smtClean="0"/>
              <a:t>마스터 텍스트 스타일 편집</a:t>
            </a:r>
          </a:p>
          <a:p>
            <a:pPr lvl="1"/>
            <a:r>
              <a:rPr lang="ko-KR" altLang="es-GT" smtClean="0"/>
              <a:t>둘째 수준</a:t>
            </a:r>
          </a:p>
          <a:p>
            <a:pPr lvl="2"/>
            <a:r>
              <a:rPr lang="ko-KR" altLang="es-GT" smtClean="0"/>
              <a:t>셋째 수준</a:t>
            </a:r>
          </a:p>
          <a:p>
            <a:pPr lvl="3"/>
            <a:r>
              <a:rPr lang="ko-KR" altLang="es-GT" smtClean="0"/>
              <a:t>넷째 수준</a:t>
            </a:r>
          </a:p>
          <a:p>
            <a:pPr lvl="4"/>
            <a:r>
              <a:rPr lang="ko-KR" altLang="es-GT" smtClean="0"/>
              <a:t>다섯째 수준</a:t>
            </a:r>
            <a:endParaRPr lang="es-GT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s-GT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688F-B12A-49A7-8413-755A63A6CBE4}" type="datetimeFigureOut">
              <a:rPr lang="es-GT" smtClean="0"/>
              <a:t>12/07/2020</a:t>
            </a:fld>
            <a:endParaRPr lang="es-GT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552E0-2551-48D0-80B4-DDCBA70A23E5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67205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s-GT" smtClean="0"/>
              <a:t>마스터 제목 스타일 편집</a:t>
            </a:r>
            <a:endParaRPr lang="es-GT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s-GT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688F-B12A-49A7-8413-755A63A6CBE4}" type="datetimeFigureOut">
              <a:rPr lang="es-GT" smtClean="0"/>
              <a:t>12/07/2020</a:t>
            </a:fld>
            <a:endParaRPr lang="es-GT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552E0-2551-48D0-80B4-DDCBA70A23E5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99315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s-GT" smtClean="0"/>
              <a:t>마스터 제목 스타일 편집</a:t>
            </a:r>
            <a:endParaRPr lang="es-GT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s-GT" smtClean="0"/>
              <a:t>마스터 텍스트 스타일 편집</a:t>
            </a:r>
          </a:p>
          <a:p>
            <a:pPr lvl="1"/>
            <a:r>
              <a:rPr lang="ko-KR" altLang="es-GT" smtClean="0"/>
              <a:t>둘째 수준</a:t>
            </a:r>
          </a:p>
          <a:p>
            <a:pPr lvl="2"/>
            <a:r>
              <a:rPr lang="ko-KR" altLang="es-GT" smtClean="0"/>
              <a:t>셋째 수준</a:t>
            </a:r>
          </a:p>
          <a:p>
            <a:pPr lvl="3"/>
            <a:r>
              <a:rPr lang="ko-KR" altLang="es-GT" smtClean="0"/>
              <a:t>넷째 수준</a:t>
            </a:r>
          </a:p>
          <a:p>
            <a:pPr lvl="4"/>
            <a:r>
              <a:rPr lang="ko-KR" altLang="es-GT" smtClean="0"/>
              <a:t>다섯째 수준</a:t>
            </a:r>
            <a:endParaRPr lang="es-GT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D688F-B12A-49A7-8413-755A63A6CBE4}" type="datetimeFigureOut">
              <a:rPr lang="es-GT" smtClean="0"/>
              <a:t>12/07/2020</a:t>
            </a:fld>
            <a:endParaRPr lang="es-GT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552E0-2551-48D0-80B4-DDCBA70A23E5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3238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6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5" name="직사각형 4"/>
          <p:cNvSpPr/>
          <p:nvPr/>
        </p:nvSpPr>
        <p:spPr>
          <a:xfrm>
            <a:off x="864524" y="897775"/>
            <a:ext cx="7381701" cy="17124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" name="직사각형 5"/>
          <p:cNvSpPr/>
          <p:nvPr/>
        </p:nvSpPr>
        <p:spPr>
          <a:xfrm>
            <a:off x="864524" y="2876203"/>
            <a:ext cx="7381701" cy="32585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직사각형 8"/>
          <p:cNvSpPr/>
          <p:nvPr/>
        </p:nvSpPr>
        <p:spPr>
          <a:xfrm>
            <a:off x="1325880" y="3013363"/>
            <a:ext cx="1845426" cy="1446414"/>
          </a:xfrm>
          <a:prstGeom prst="rect">
            <a:avLst/>
          </a:prstGeom>
          <a:noFill/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3" name="직사각형 12"/>
          <p:cNvSpPr/>
          <p:nvPr/>
        </p:nvSpPr>
        <p:spPr>
          <a:xfrm>
            <a:off x="8861368" y="665018"/>
            <a:ext cx="2044931" cy="3794759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 dirty="0"/>
          </a:p>
        </p:txBody>
      </p:sp>
      <p:sp>
        <p:nvSpPr>
          <p:cNvPr id="15" name="직사각형 14"/>
          <p:cNvSpPr/>
          <p:nvPr/>
        </p:nvSpPr>
        <p:spPr>
          <a:xfrm>
            <a:off x="3632662" y="3013363"/>
            <a:ext cx="1845426" cy="1446414"/>
          </a:xfrm>
          <a:prstGeom prst="rect">
            <a:avLst/>
          </a:prstGeom>
          <a:noFill/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6" name="직사각형 15"/>
          <p:cNvSpPr/>
          <p:nvPr/>
        </p:nvSpPr>
        <p:spPr>
          <a:xfrm>
            <a:off x="5939443" y="3013363"/>
            <a:ext cx="1845426" cy="1446414"/>
          </a:xfrm>
          <a:prstGeom prst="rect">
            <a:avLst/>
          </a:prstGeom>
          <a:noFill/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7" name="직사각형 16"/>
          <p:cNvSpPr/>
          <p:nvPr/>
        </p:nvSpPr>
        <p:spPr>
          <a:xfrm>
            <a:off x="5939443" y="4574077"/>
            <a:ext cx="1845426" cy="1446414"/>
          </a:xfrm>
          <a:prstGeom prst="rect">
            <a:avLst/>
          </a:prstGeom>
          <a:noFill/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9" name="직사각형 18"/>
          <p:cNvSpPr/>
          <p:nvPr/>
        </p:nvSpPr>
        <p:spPr>
          <a:xfrm>
            <a:off x="3636818" y="4574077"/>
            <a:ext cx="1845426" cy="1446414"/>
          </a:xfrm>
          <a:prstGeom prst="rect">
            <a:avLst/>
          </a:prstGeom>
          <a:noFill/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0" name="직사각형 19"/>
          <p:cNvSpPr/>
          <p:nvPr/>
        </p:nvSpPr>
        <p:spPr>
          <a:xfrm>
            <a:off x="1325880" y="4574077"/>
            <a:ext cx="1845426" cy="1446414"/>
          </a:xfrm>
          <a:prstGeom prst="rect">
            <a:avLst/>
          </a:prstGeom>
          <a:noFill/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59297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5142" y="0"/>
            <a:ext cx="10856422" cy="66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5" name="직사각형 4"/>
          <p:cNvSpPr/>
          <p:nvPr/>
        </p:nvSpPr>
        <p:spPr>
          <a:xfrm>
            <a:off x="1325880" y="897775"/>
            <a:ext cx="6920345" cy="17124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" name="직사각형 5"/>
          <p:cNvSpPr/>
          <p:nvPr/>
        </p:nvSpPr>
        <p:spPr>
          <a:xfrm>
            <a:off x="1325880" y="2876203"/>
            <a:ext cx="6920345" cy="39817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3" name="직사각형 12"/>
          <p:cNvSpPr/>
          <p:nvPr/>
        </p:nvSpPr>
        <p:spPr>
          <a:xfrm>
            <a:off x="8861369" y="665018"/>
            <a:ext cx="1629294" cy="3794759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 dirty="0"/>
          </a:p>
        </p:txBody>
      </p:sp>
      <p:sp>
        <p:nvSpPr>
          <p:cNvPr id="12" name="직사각형 11"/>
          <p:cNvSpPr/>
          <p:nvPr/>
        </p:nvSpPr>
        <p:spPr>
          <a:xfrm>
            <a:off x="1724890" y="3194165"/>
            <a:ext cx="6122324" cy="1446414"/>
          </a:xfrm>
          <a:prstGeom prst="rect">
            <a:avLst/>
          </a:prstGeom>
          <a:noFill/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4" name="직사각형 13"/>
          <p:cNvSpPr/>
          <p:nvPr/>
        </p:nvSpPr>
        <p:spPr>
          <a:xfrm>
            <a:off x="1724890" y="4867101"/>
            <a:ext cx="6122324" cy="1446414"/>
          </a:xfrm>
          <a:prstGeom prst="rect">
            <a:avLst/>
          </a:prstGeom>
          <a:noFill/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72453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5142" y="0"/>
            <a:ext cx="10324407" cy="66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5" name="직사각형 4"/>
          <p:cNvSpPr/>
          <p:nvPr/>
        </p:nvSpPr>
        <p:spPr>
          <a:xfrm>
            <a:off x="1325880" y="897775"/>
            <a:ext cx="6920345" cy="17124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" name="직사각형 5"/>
          <p:cNvSpPr/>
          <p:nvPr/>
        </p:nvSpPr>
        <p:spPr>
          <a:xfrm>
            <a:off x="1325880" y="2876203"/>
            <a:ext cx="6920345" cy="39817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3" name="직사각형 12"/>
          <p:cNvSpPr/>
          <p:nvPr/>
        </p:nvSpPr>
        <p:spPr>
          <a:xfrm>
            <a:off x="8861369" y="665018"/>
            <a:ext cx="1629294" cy="3794759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 dirty="0"/>
          </a:p>
        </p:txBody>
      </p:sp>
      <p:sp>
        <p:nvSpPr>
          <p:cNvPr id="12" name="직사각형 11"/>
          <p:cNvSpPr/>
          <p:nvPr/>
        </p:nvSpPr>
        <p:spPr>
          <a:xfrm>
            <a:off x="1724890" y="3194165"/>
            <a:ext cx="6122324" cy="1446414"/>
          </a:xfrm>
          <a:prstGeom prst="rect">
            <a:avLst/>
          </a:prstGeom>
          <a:noFill/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4" name="직사각형 13"/>
          <p:cNvSpPr/>
          <p:nvPr/>
        </p:nvSpPr>
        <p:spPr>
          <a:xfrm>
            <a:off x="1724890" y="4867101"/>
            <a:ext cx="6122324" cy="1446414"/>
          </a:xfrm>
          <a:prstGeom prst="rect">
            <a:avLst/>
          </a:prstGeom>
          <a:noFill/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" name="직사각형 1"/>
          <p:cNvSpPr/>
          <p:nvPr/>
        </p:nvSpPr>
        <p:spPr>
          <a:xfrm>
            <a:off x="10158153" y="58189"/>
            <a:ext cx="665019" cy="5486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19137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34293" y="0"/>
            <a:ext cx="7431578" cy="66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5" name="직사각형 4"/>
          <p:cNvSpPr/>
          <p:nvPr/>
        </p:nvSpPr>
        <p:spPr>
          <a:xfrm>
            <a:off x="2389910" y="833351"/>
            <a:ext cx="6920345" cy="17124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" name="직사각형 5"/>
          <p:cNvSpPr/>
          <p:nvPr/>
        </p:nvSpPr>
        <p:spPr>
          <a:xfrm>
            <a:off x="2389910" y="2714105"/>
            <a:ext cx="6920345" cy="6080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3" name="직사각형 12"/>
          <p:cNvSpPr/>
          <p:nvPr/>
        </p:nvSpPr>
        <p:spPr>
          <a:xfrm>
            <a:off x="2788921" y="7797338"/>
            <a:ext cx="6122324" cy="835428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 dirty="0"/>
          </a:p>
        </p:txBody>
      </p:sp>
      <p:sp>
        <p:nvSpPr>
          <p:cNvPr id="12" name="직사각형 11"/>
          <p:cNvSpPr/>
          <p:nvPr/>
        </p:nvSpPr>
        <p:spPr>
          <a:xfrm>
            <a:off x="2788920" y="2928158"/>
            <a:ext cx="6122324" cy="1446414"/>
          </a:xfrm>
          <a:prstGeom prst="rect">
            <a:avLst/>
          </a:prstGeom>
          <a:noFill/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4" name="직사각형 13"/>
          <p:cNvSpPr/>
          <p:nvPr/>
        </p:nvSpPr>
        <p:spPr>
          <a:xfrm>
            <a:off x="2788920" y="4542905"/>
            <a:ext cx="6122324" cy="1446414"/>
          </a:xfrm>
          <a:prstGeom prst="rect">
            <a:avLst/>
          </a:prstGeom>
          <a:noFill/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" name="직사각형 1"/>
          <p:cNvSpPr/>
          <p:nvPr/>
        </p:nvSpPr>
        <p:spPr>
          <a:xfrm>
            <a:off x="8861369" y="58189"/>
            <a:ext cx="665019" cy="5486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39226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인지</dc:creator>
  <cp:lastModifiedBy>인지</cp:lastModifiedBy>
  <cp:revision>2</cp:revision>
  <dcterms:created xsi:type="dcterms:W3CDTF">2020-07-12T09:32:03Z</dcterms:created>
  <dcterms:modified xsi:type="dcterms:W3CDTF">2020-07-12T09:39:06Z</dcterms:modified>
</cp:coreProperties>
</file>