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44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24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789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35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97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75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658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7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70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6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42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0A-F2CB-458A-A193-1A4FF8183214}" type="datetimeFigureOut">
              <a:rPr lang="de-CH" smtClean="0"/>
              <a:t>07.03.2017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ACE5-6CAE-4CA9-84C0-B9669063C8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2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9486" y="195943"/>
            <a:ext cx="11661569" cy="64265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74914" y="653143"/>
            <a:ext cx="10940143" cy="5704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1175657" y="1219200"/>
            <a:ext cx="9949543" cy="4746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9106643" y="227036"/>
            <a:ext cx="25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Javafx.stage.Stage</a:t>
            </a:r>
            <a:endParaRPr lang="de-CH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9106643" y="735536"/>
            <a:ext cx="25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Javafx.scene.Scene</a:t>
            </a:r>
            <a:endParaRPr lang="de-CH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9106643" y="1244036"/>
            <a:ext cx="25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Javafx.scene.Parent</a:t>
            </a:r>
            <a:endParaRPr lang="de-CH" b="1" dirty="0"/>
          </a:p>
        </p:txBody>
      </p:sp>
      <p:sp>
        <p:nvSpPr>
          <p:cNvPr id="11" name="Rechteck 10"/>
          <p:cNvSpPr/>
          <p:nvPr/>
        </p:nvSpPr>
        <p:spPr>
          <a:xfrm>
            <a:off x="11332029" y="227036"/>
            <a:ext cx="48985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>
          <a:xfrm>
            <a:off x="11316443" y="218888"/>
            <a:ext cx="505443" cy="377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11332029" y="227036"/>
            <a:ext cx="489857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1853852" y="1916482"/>
            <a:ext cx="6263014" cy="7766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CH" dirty="0" err="1"/>
              <a:t>Node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1853852" y="3020901"/>
            <a:ext cx="6263014" cy="7766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CH" dirty="0" err="1"/>
              <a:t>Node</a:t>
            </a:r>
            <a:endParaRPr lang="de-CH" dirty="0"/>
          </a:p>
        </p:txBody>
      </p:sp>
      <p:sp>
        <p:nvSpPr>
          <p:cNvPr id="19" name="Rechteck 18"/>
          <p:cNvSpPr/>
          <p:nvPr/>
        </p:nvSpPr>
        <p:spPr>
          <a:xfrm>
            <a:off x="1873678" y="4104829"/>
            <a:ext cx="6263014" cy="7766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CH" dirty="0" err="1"/>
              <a:t>Node</a:t>
            </a:r>
            <a:endParaRPr lang="de-CH" dirty="0"/>
          </a:p>
        </p:txBody>
      </p:sp>
      <p:sp>
        <p:nvSpPr>
          <p:cNvPr id="20" name="Rechteck: abgerundete Ecken 19"/>
          <p:cNvSpPr/>
          <p:nvPr/>
        </p:nvSpPr>
        <p:spPr>
          <a:xfrm>
            <a:off x="2395728" y="2151888"/>
            <a:ext cx="1219200" cy="31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Button</a:t>
            </a:r>
          </a:p>
        </p:txBody>
      </p:sp>
      <p:sp>
        <p:nvSpPr>
          <p:cNvPr id="21" name="Rechteck: abgerundete Ecken 20"/>
          <p:cNvSpPr/>
          <p:nvPr/>
        </p:nvSpPr>
        <p:spPr>
          <a:xfrm>
            <a:off x="2395728" y="3240561"/>
            <a:ext cx="1219200" cy="31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Textfeld</a:t>
            </a:r>
          </a:p>
        </p:txBody>
      </p:sp>
      <p:sp>
        <p:nvSpPr>
          <p:cNvPr id="22" name="Rechteck: abgerundete Ecken 21"/>
          <p:cNvSpPr/>
          <p:nvPr/>
        </p:nvSpPr>
        <p:spPr>
          <a:xfrm>
            <a:off x="2395728" y="4334734"/>
            <a:ext cx="1219200" cy="31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Tabelle</a:t>
            </a:r>
          </a:p>
        </p:txBody>
      </p:sp>
    </p:spTree>
    <p:extLst>
      <p:ext uri="{BB962C8B-B14F-4D97-AF65-F5344CB8AC3E}">
        <p14:creationId xmlns:p14="http://schemas.microsoft.com/office/powerpoint/2010/main" val="320429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25885" y="400833"/>
            <a:ext cx="11511419" cy="62003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8839981" y="48851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>
                <a:latin typeface="Consolas" panose="020B0609020204030204" pitchFamily="49" charset="0"/>
              </a:rPr>
              <a:t>Javafx.beans.Observable</a:t>
            </a:r>
            <a:endParaRPr lang="de-CH" b="1" dirty="0"/>
          </a:p>
        </p:txBody>
      </p:sp>
      <p:sp>
        <p:nvSpPr>
          <p:cNvPr id="6" name="Rechteck 5"/>
          <p:cNvSpPr/>
          <p:nvPr/>
        </p:nvSpPr>
        <p:spPr>
          <a:xfrm>
            <a:off x="739035" y="945529"/>
            <a:ext cx="10885117" cy="53486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7105374" y="1033211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>
                <a:latin typeface="Consolas" panose="020B0609020204030204" pitchFamily="49" charset="0"/>
              </a:rPr>
              <a:t>Javafx.beans.value.ObservableValue</a:t>
            </a:r>
            <a:endParaRPr lang="de-CH" b="1" dirty="0"/>
          </a:p>
        </p:txBody>
      </p:sp>
      <p:sp>
        <p:nvSpPr>
          <p:cNvPr id="8" name="Rechteck 7"/>
          <p:cNvSpPr/>
          <p:nvPr/>
        </p:nvSpPr>
        <p:spPr>
          <a:xfrm>
            <a:off x="1064712" y="1540701"/>
            <a:ext cx="10196187" cy="4471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6264018" y="1628383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>
                <a:latin typeface="Consolas" panose="020B0609020204030204" pitchFamily="49" charset="0"/>
              </a:rPr>
              <a:t>Javafx.beans.property.ReadOnlyProperty</a:t>
            </a:r>
            <a:endParaRPr lang="de-CH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0" y="22199"/>
            <a:ext cx="982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Hierarchie des Interface Observable</a:t>
            </a:r>
          </a:p>
        </p:txBody>
      </p:sp>
    </p:spTree>
    <p:extLst>
      <p:ext uri="{BB962C8B-B14F-4D97-AF65-F5344CB8AC3E}">
        <p14:creationId xmlns:p14="http://schemas.microsoft.com/office/powerpoint/2010/main" val="205977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Brülisauer</dc:creator>
  <cp:lastModifiedBy>Roman Brülisauer</cp:lastModifiedBy>
  <cp:revision>3</cp:revision>
  <dcterms:created xsi:type="dcterms:W3CDTF">2017-03-07T15:07:49Z</dcterms:created>
  <dcterms:modified xsi:type="dcterms:W3CDTF">2017-03-07T21:41:07Z</dcterms:modified>
</cp:coreProperties>
</file>