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65" r:id="rId4"/>
    <p:sldId id="257" r:id="rId5"/>
    <p:sldId id="268" r:id="rId6"/>
    <p:sldId id="258" r:id="rId7"/>
    <p:sldId id="259" r:id="rId8"/>
    <p:sldId id="260" r:id="rId9"/>
    <p:sldId id="267" r:id="rId10"/>
    <p:sldId id="261" r:id="rId11"/>
    <p:sldId id="262" r:id="rId12"/>
    <p:sldId id="266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521F4-C9F4-4D95-ABAF-C5D6D7FC103D}" type="datetimeFigureOut">
              <a:rPr lang="de-CH" smtClean="0"/>
              <a:t>13.04.2017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510E-06CB-4F38-828C-99DC6A8328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97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5344-08ED-4390-859D-BC3AE766082B}" type="datetime1">
              <a:rPr lang="de-CH" smtClean="0"/>
              <a:t>13.04.2017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46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01F8-2AA0-4EB7-A4DE-3B769DA50F1C}" type="datetime1">
              <a:rPr lang="de-CH" smtClean="0"/>
              <a:t>13.04.2017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350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391B-C6B6-4CE1-B0AD-7E6042A49B5D}" type="datetime1">
              <a:rPr lang="de-CH" smtClean="0"/>
              <a:t>13.04.2017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119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178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do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31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216-EA7F-4D08-8700-60CA2D180B2B}" type="datetime1">
              <a:rPr lang="de-CH" smtClean="0"/>
              <a:t>13.04.2017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586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6973-6F86-4CF5-8B6A-F6EDE461137E}" type="datetime1">
              <a:rPr lang="de-CH" smtClean="0"/>
              <a:t>13.04.2017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461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BFA2-F803-4372-9178-E5CA77416BB0}" type="datetime1">
              <a:rPr lang="de-CH" smtClean="0"/>
              <a:t>13.04.2017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184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D969-FA3D-46F0-9E3E-A8C4A9468A44}" type="datetime1">
              <a:rPr lang="de-CH" smtClean="0"/>
              <a:t>13.04.2017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316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FDB0-6C36-4B74-9E74-FEECA4B0F6AC}" type="datetime1">
              <a:rPr lang="de-CH" smtClean="0"/>
              <a:t>13.04.2017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95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99A1-F9D1-4BB0-9EEA-879EE582B423}" type="datetime1">
              <a:rPr lang="de-CH" smtClean="0"/>
              <a:t>13.04.2017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96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F3A5-EC16-4D19-A649-6BC849BC1622}" type="datetime1">
              <a:rPr lang="de-CH" smtClean="0"/>
              <a:t>13.04.2017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967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052F-67E6-49DC-A60C-2D29735754A8}" type="datetime1">
              <a:rPr lang="de-CH" smtClean="0"/>
              <a:t>13.04.2017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658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2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98B7F-C6AF-4918-82AD-AB4C89642670}" type="datetime1">
              <a:rPr lang="de-CH" smtClean="0"/>
              <a:t>13.04.2017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487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2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27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1505242" y="1150498"/>
            <a:ext cx="9410407" cy="488835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Einleitung </a:t>
            </a:r>
          </a:p>
          <a:p>
            <a:r>
              <a:rPr lang="de-CH" dirty="0" smtClean="0"/>
              <a:t>Arbeitsk</a:t>
            </a:r>
            <a:r>
              <a:rPr lang="de-CH" dirty="0" smtClean="0"/>
              <a:t>onzept </a:t>
            </a:r>
          </a:p>
          <a:p>
            <a:r>
              <a:rPr lang="de-CH" dirty="0" smtClean="0"/>
              <a:t>Zeitplan</a:t>
            </a:r>
            <a:endParaRPr lang="de-CH" dirty="0" smtClean="0"/>
          </a:p>
          <a:p>
            <a:r>
              <a:rPr lang="de-CH" dirty="0" smtClean="0"/>
              <a:t>Verwendete Programmmuster </a:t>
            </a:r>
          </a:p>
          <a:p>
            <a:r>
              <a:rPr lang="de-CH" dirty="0" smtClean="0"/>
              <a:t>Struktur der SW </a:t>
            </a:r>
          </a:p>
          <a:p>
            <a:r>
              <a:rPr lang="de-CH" dirty="0" smtClean="0"/>
              <a:t>Automatischer Löser</a:t>
            </a:r>
          </a:p>
          <a:p>
            <a:r>
              <a:rPr lang="de-CH" dirty="0" smtClean="0"/>
              <a:t>Laufende Anwendung </a:t>
            </a:r>
          </a:p>
          <a:p>
            <a:r>
              <a:rPr lang="de-CH" dirty="0" smtClean="0"/>
              <a:t>Probleme</a:t>
            </a:r>
          </a:p>
          <a:p>
            <a:r>
              <a:rPr lang="de-CH" dirty="0" smtClean="0"/>
              <a:t>Schlusswort</a:t>
            </a:r>
          </a:p>
          <a:p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27008" y="442612"/>
            <a:ext cx="6102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 smtClean="0"/>
              <a:t>Inhalt zum Projekt Sudoku</a:t>
            </a:r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111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Schlusswort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Danke das sie zugehört haben =) 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B174-D2A0-4FA3-95CD-A2AC8C3B431D}" type="datetime1">
              <a:rPr lang="de-CH" b="1" smtClean="0"/>
              <a:t>13.04.2017</a:t>
            </a:fld>
            <a:endParaRPr lang="de-CH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b="1" dirty="0" smtClean="0"/>
              <a:t>Team Injodikaran Projekt </a:t>
            </a:r>
            <a:r>
              <a:rPr lang="de-CH" b="1" dirty="0" err="1" smtClean="0"/>
              <a:t>Hashi</a:t>
            </a:r>
            <a:r>
              <a:rPr lang="de-CH" b="1" dirty="0" smtClean="0"/>
              <a:t> </a:t>
            </a:r>
            <a:endParaRPr lang="de-CH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085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 ? 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EF52-3D7E-415F-83FD-C0BDC38EC242}" type="datetime1">
              <a:rPr lang="de-CH" smtClean="0"/>
              <a:t>13.04.2017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22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Ende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B174-D2A0-4FA3-95CD-A2AC8C3B431D}" type="datetime1">
              <a:rPr lang="de-CH" b="1" smtClean="0"/>
              <a:t>13.04.2017</a:t>
            </a:fld>
            <a:endParaRPr lang="de-CH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b="1" dirty="0" smtClean="0"/>
              <a:t>Team Injodikaran Projekt </a:t>
            </a:r>
            <a:r>
              <a:rPr lang="de-CH" b="1" dirty="0" err="1" smtClean="0"/>
              <a:t>Hashi</a:t>
            </a:r>
            <a:r>
              <a:rPr lang="de-CH" b="1" dirty="0" smtClean="0"/>
              <a:t> </a:t>
            </a:r>
            <a:endParaRPr lang="de-CH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9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Aufgabenstellung:</a:t>
            </a:r>
          </a:p>
          <a:p>
            <a:pPr marL="0" indent="0">
              <a:buNone/>
            </a:pPr>
            <a:r>
              <a:rPr lang="de-CH" dirty="0" err="1" smtClean="0"/>
              <a:t>Scrum</a:t>
            </a: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Rahmenbedingungen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26EF52-3D7E-415F-83FD-C0BDC38EC242}" type="datetime1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13.04.2017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 Injodikaran Projekt Hashi </a:t>
            </a:r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A2A88-09B5-4B83-9B03-70976F071804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0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Arbeitsk</a:t>
            </a:r>
            <a:r>
              <a:rPr lang="de-CH" dirty="0" smtClean="0"/>
              <a:t>onzept 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65D5-A880-4EC3-A5E7-47E2E7122B94}" type="datetime1">
              <a:rPr lang="de-CH" smtClean="0"/>
              <a:t>13.04.2017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0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Zeitplan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216-EA7F-4D08-8700-60CA2D180B2B}" type="datetime1">
              <a:rPr lang="de-CH" smtClean="0"/>
              <a:t>13.04.2017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4</a:t>
            </a:fld>
            <a:endParaRPr lang="de-CH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5125"/>
            <a:ext cx="69246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Verwendete Programmmuster </a:t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825625"/>
            <a:ext cx="5715000" cy="4351338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Muster: </a:t>
            </a:r>
          </a:p>
          <a:p>
            <a:pPr marL="0" indent="0">
              <a:buNone/>
            </a:pPr>
            <a:r>
              <a:rPr lang="de-CH" dirty="0" smtClean="0"/>
              <a:t>MVVM wobei bei </a:t>
            </a:r>
            <a:r>
              <a:rPr lang="de-CH" dirty="0" err="1" smtClean="0"/>
              <a:t>Javafx</a:t>
            </a:r>
            <a:r>
              <a:rPr lang="de-CH" dirty="0" smtClean="0"/>
              <a:t> das Muster speziell ergänzt wird, (Controller)  um die Beziehungen zu realisieren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899F-8CC0-4D1A-926D-29F036158FA4}" type="datetime1">
              <a:rPr lang="de-CH" smtClean="0"/>
              <a:t>13.04.2017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5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0" y="1204118"/>
            <a:ext cx="5564342" cy="48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Struktur der SW </a:t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(Klassendiagramm)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7286-1E44-4AE1-8A7C-A9E5499AD74A}" type="datetime1">
              <a:rPr lang="de-CH" smtClean="0"/>
              <a:t>13.04.2017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36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Automatischer Löser</a:t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Algorithmen:</a:t>
            </a:r>
          </a:p>
          <a:p>
            <a:r>
              <a:rPr lang="de-CH" dirty="0" smtClean="0"/>
              <a:t> </a:t>
            </a:r>
            <a:r>
              <a:rPr lang="de-CH" dirty="0" err="1" smtClean="0"/>
              <a:t>aufliesten</a:t>
            </a:r>
            <a:r>
              <a:rPr lang="de-CH" dirty="0" smtClean="0"/>
              <a:t>  1 </a:t>
            </a:r>
            <a:r>
              <a:rPr lang="de-CH" dirty="0" err="1" smtClean="0"/>
              <a:t>alg</a:t>
            </a:r>
            <a:endParaRPr lang="de-CH" dirty="0" smtClean="0"/>
          </a:p>
          <a:p>
            <a:r>
              <a:rPr lang="de-CH" dirty="0" smtClean="0"/>
              <a:t>2 </a:t>
            </a:r>
            <a:r>
              <a:rPr lang="de-CH" dirty="0" err="1" smtClean="0"/>
              <a:t>alg</a:t>
            </a:r>
            <a:r>
              <a:rPr lang="de-CH" dirty="0" smtClean="0"/>
              <a:t> </a:t>
            </a:r>
          </a:p>
          <a:p>
            <a:r>
              <a:rPr lang="de-CH" dirty="0" smtClean="0"/>
              <a:t>3 </a:t>
            </a:r>
            <a:r>
              <a:rPr lang="de-CH" dirty="0" err="1" smtClean="0"/>
              <a:t>alg</a:t>
            </a:r>
            <a:endParaRPr lang="de-CH" dirty="0" smtClean="0"/>
          </a:p>
          <a:p>
            <a:r>
              <a:rPr lang="de-CH" dirty="0"/>
              <a:t> </a:t>
            </a:r>
            <a:r>
              <a:rPr lang="de-CH" dirty="0" err="1" smtClean="0"/>
              <a:t>aufliesten</a:t>
            </a:r>
            <a:endParaRPr lang="de-CH" dirty="0" smtClean="0"/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Welche wurde letztendlich verwendet und warum: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EF52-3D7E-415F-83FD-C0BDC38EC242}" type="datetime1">
              <a:rPr lang="de-CH" smtClean="0"/>
              <a:t>13.04.2017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4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Laufende Anwendung 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4635" y="1387329"/>
            <a:ext cx="4632276" cy="4351338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Spiel </a:t>
            </a:r>
            <a:r>
              <a:rPr lang="de-CH" dirty="0" err="1" smtClean="0"/>
              <a:t>präsentierung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216-EA7F-4D08-8700-60CA2D180B2B}" type="datetime1">
              <a:rPr lang="de-CH" smtClean="0"/>
              <a:t>13.04.2017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Injodikaran Projekt Hashi 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8</a:t>
            </a:fld>
            <a:endParaRPr lang="de-CH"/>
          </a:p>
        </p:txBody>
      </p:sp>
      <p:pic>
        <p:nvPicPr>
          <p:cNvPr id="8" name="Picture 2" descr="New Bitmap Image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88" y="2100190"/>
            <a:ext cx="41021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5301664" y="2308371"/>
            <a:ext cx="3221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de-CH" dirty="0" err="1"/>
              <a:t>esfWEFRWEF</a:t>
            </a:r>
            <a:endParaRPr lang="de-CH" dirty="0"/>
          </a:p>
          <a:p>
            <a:pPr marL="342900" lvl="0" indent="-342900">
              <a:buFont typeface="+mj-lt"/>
              <a:buAutoNum type="arabicPeriod"/>
            </a:pPr>
            <a:r>
              <a:rPr lang="de-CH" dirty="0"/>
              <a:t>EWFWEF</a:t>
            </a:r>
          </a:p>
          <a:p>
            <a:pPr marL="342900" lvl="0" indent="-342900">
              <a:buFont typeface="+mj-lt"/>
              <a:buAutoNum type="arabicPeriod"/>
            </a:pPr>
            <a:r>
              <a:rPr lang="de-CH" dirty="0"/>
              <a:t>WEFWEF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134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Probleme</a:t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Probleme welche wir angetroffen und bewältigt haben:</a:t>
            </a:r>
          </a:p>
          <a:p>
            <a:r>
              <a:rPr lang="de-CH" dirty="0"/>
              <a:t>U</a:t>
            </a:r>
            <a:r>
              <a:rPr lang="de-CH" dirty="0" smtClean="0"/>
              <a:t>mstellung von Java auf </a:t>
            </a:r>
            <a:r>
              <a:rPr lang="de-CH" dirty="0" err="1" smtClean="0"/>
              <a:t>Javafx</a:t>
            </a:r>
            <a:r>
              <a:rPr lang="de-CH" dirty="0" smtClean="0"/>
              <a:t> </a:t>
            </a:r>
          </a:p>
          <a:p>
            <a:r>
              <a:rPr lang="de-CH" dirty="0" smtClean="0"/>
              <a:t>Software-Geschwindigkeit beim Arbeiten</a:t>
            </a:r>
          </a:p>
          <a:p>
            <a:r>
              <a:rPr lang="de-CH" dirty="0" smtClean="0"/>
              <a:t>Einbinden des JSON File </a:t>
            </a:r>
          </a:p>
          <a:p>
            <a:r>
              <a:rPr lang="de-CH" dirty="0" smtClean="0">
                <a:solidFill>
                  <a:srgbClr val="FF0000"/>
                </a:solidFill>
              </a:rPr>
              <a:t>Konsequenter Arbeitsbeginn der Projektzeit </a:t>
            </a:r>
          </a:p>
          <a:p>
            <a:r>
              <a:rPr lang="de-CH" dirty="0" smtClean="0">
                <a:solidFill>
                  <a:srgbClr val="FF0000"/>
                </a:solidFill>
              </a:rPr>
              <a:t>Verbinden der …</a:t>
            </a:r>
          </a:p>
          <a:p>
            <a:r>
              <a:rPr lang="de-CH" dirty="0" smtClean="0">
                <a:solidFill>
                  <a:srgbClr val="FF0000"/>
                </a:solidFill>
              </a:rPr>
              <a:t>Speere für die eingelesenen Zahlen</a:t>
            </a:r>
          </a:p>
          <a:p>
            <a:pPr marL="0" indent="0">
              <a:buNone/>
            </a:pPr>
            <a:r>
              <a:rPr lang="de-CH" dirty="0" smtClean="0"/>
              <a:t>…..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B174-D2A0-4FA3-95CD-A2AC8C3B431D}" type="datetime1">
              <a:rPr lang="de-CH" b="1" smtClean="0"/>
              <a:t>13.04.2017</a:t>
            </a:fld>
            <a:endParaRPr lang="de-CH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b="1" dirty="0" smtClean="0"/>
              <a:t>Team Injodikaran Projekt </a:t>
            </a:r>
            <a:r>
              <a:rPr lang="de-CH" b="1" dirty="0" err="1" smtClean="0"/>
              <a:t>Hashi</a:t>
            </a:r>
            <a:r>
              <a:rPr lang="de-CH" b="1" dirty="0" smtClean="0"/>
              <a:t> </a:t>
            </a:r>
            <a:endParaRPr lang="de-CH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09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-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Breitbild</PresentationFormat>
  <Paragraphs>81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Storyboard-Layouts</vt:lpstr>
      <vt:lpstr>PowerPoint-Präsentation</vt:lpstr>
      <vt:lpstr>Einleitung </vt:lpstr>
      <vt:lpstr>Arbeitskonzept  </vt:lpstr>
      <vt:lpstr>Zeitplan</vt:lpstr>
      <vt:lpstr>Verwendete Programmmuster  </vt:lpstr>
      <vt:lpstr>Struktur der SW  </vt:lpstr>
      <vt:lpstr>Automatischer Löser </vt:lpstr>
      <vt:lpstr>Laufende Anwendung  </vt:lpstr>
      <vt:lpstr>Probleme </vt:lpstr>
      <vt:lpstr>Schlusswort </vt:lpstr>
      <vt:lpstr>Fragen ?  </vt:lpstr>
      <vt:lpstr>Ende </vt:lpstr>
    </vt:vector>
  </TitlesOfParts>
  <Company>NTB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Pauli Rico</dc:creator>
  <cp:lastModifiedBy>Pauli Rico</cp:lastModifiedBy>
  <cp:revision>9</cp:revision>
  <dcterms:created xsi:type="dcterms:W3CDTF">2017-04-04T11:27:39Z</dcterms:created>
  <dcterms:modified xsi:type="dcterms:W3CDTF">2017-04-13T12:59:41Z</dcterms:modified>
</cp:coreProperties>
</file>