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5" r:id="rId4"/>
    <p:sldId id="257" r:id="rId5"/>
    <p:sldId id="268" r:id="rId6"/>
    <p:sldId id="258" r:id="rId7"/>
    <p:sldId id="259" r:id="rId8"/>
    <p:sldId id="260" r:id="rId9"/>
    <p:sldId id="267" r:id="rId10"/>
    <p:sldId id="261" r:id="rId11"/>
    <p:sldId id="262" r:id="rId12"/>
    <p:sldId id="266" r:id="rId13"/>
    <p:sldId id="26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C92A1-C48A-4B49-8EF0-E12E4958CDE7}" type="datetimeFigureOut">
              <a:rPr lang="de-CH" smtClean="0"/>
              <a:t>23.05.2017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4C9D1-F3E1-4D80-A0EE-C04182C81C9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4023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521F4-C9F4-4D95-ABAF-C5D6D7FC103D}" type="datetimeFigureOut">
              <a:rPr lang="de-CH" smtClean="0"/>
              <a:t>23.05.2017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510E-06CB-4F38-828C-99DC6A8328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0973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492E-4EF3-44E5-8F69-0AFC014FAB26}" type="datetime1">
              <a:rPr lang="de-DE" smtClean="0"/>
              <a:t>23.05.2017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46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5645-F137-4583-9312-FA158EFEB54B}" type="datetime1">
              <a:rPr lang="de-DE" smtClean="0"/>
              <a:t>23.05.2017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350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E1F2-D30F-47CA-9924-C0A23C9113F7}" type="datetime1">
              <a:rPr lang="de-DE" smtClean="0"/>
              <a:t>23.05.2017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119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178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do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31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FD41-6FFB-4AB0-80B0-DF67839F0A53}" type="datetime1">
              <a:rPr lang="de-DE" smtClean="0"/>
              <a:t>23.05.2017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586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FF2F-3B9A-4AD2-888E-D70E97281BF5}" type="datetime1">
              <a:rPr lang="de-DE" smtClean="0"/>
              <a:t>23.05.2017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461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E168-3093-4DB7-85BC-C7855E36EEE8}" type="datetime1">
              <a:rPr lang="de-DE" smtClean="0"/>
              <a:t>23.05.2017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184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9706-AC29-4F14-99CD-5B0D69D188AB}" type="datetime1">
              <a:rPr lang="de-DE" smtClean="0"/>
              <a:t>23.05.2017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316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D13C-408B-4A5B-8F1B-C81DFD04B989}" type="datetime1">
              <a:rPr lang="de-DE" smtClean="0"/>
              <a:t>23.05.2017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95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D077-1ECE-4CC9-A49B-EEDBB1E08800}" type="datetime1">
              <a:rPr lang="de-DE" smtClean="0"/>
              <a:t>23.05.2017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396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09A-01CC-45A1-8361-970145EC17AB}" type="datetime1">
              <a:rPr lang="de-DE" smtClean="0"/>
              <a:t>23.05.2017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967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B11-FEEA-457E-BDFC-C60BD2E45102}" type="datetime1">
              <a:rPr lang="de-DE" smtClean="0"/>
              <a:t>23.05.2017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658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2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599E6-A112-499D-8B49-6E209F4B22F6}" type="datetime1">
              <a:rPr lang="de-DE" smtClean="0"/>
              <a:t>23.05.2017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 smtClean="0"/>
              <a:t>S.1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40" y="0"/>
            <a:ext cx="2702560" cy="107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7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2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27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1505242" y="1150498"/>
            <a:ext cx="9410407" cy="488835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Einleitung</a:t>
            </a:r>
          </a:p>
          <a:p>
            <a:pPr lvl="1"/>
            <a:r>
              <a:rPr lang="de-CH" dirty="0" smtClean="0"/>
              <a:t>Um was geht es?</a:t>
            </a:r>
            <a:r>
              <a:rPr lang="de-CH" dirty="0" smtClean="0"/>
              <a:t> </a:t>
            </a:r>
            <a:endParaRPr lang="de-CH" dirty="0" smtClean="0"/>
          </a:p>
          <a:p>
            <a:r>
              <a:rPr lang="de-CH" dirty="0" smtClean="0"/>
              <a:t>Arbeitskonzept </a:t>
            </a:r>
            <a:endParaRPr lang="de-CH" dirty="0" smtClean="0"/>
          </a:p>
          <a:p>
            <a:pPr lvl="1"/>
            <a:r>
              <a:rPr lang="de-CH" dirty="0" err="1" smtClean="0"/>
              <a:t>Scrum</a:t>
            </a:r>
            <a:r>
              <a:rPr lang="de-CH" dirty="0" smtClean="0"/>
              <a:t>-Modell inklusive </a:t>
            </a:r>
            <a:r>
              <a:rPr lang="de-CH" dirty="0" err="1" smtClean="0"/>
              <a:t>Git</a:t>
            </a:r>
            <a:r>
              <a:rPr lang="de-CH" dirty="0"/>
              <a:t> </a:t>
            </a:r>
            <a:r>
              <a:rPr lang="de-CH" dirty="0" smtClean="0"/>
              <a:t>und </a:t>
            </a:r>
            <a:r>
              <a:rPr lang="de-CH" dirty="0" err="1" smtClean="0"/>
              <a:t>Github</a:t>
            </a:r>
            <a:r>
              <a:rPr lang="de-CH" dirty="0" smtClean="0"/>
              <a:t> Desktop (</a:t>
            </a:r>
            <a:r>
              <a:rPr lang="de-CH" dirty="0" err="1" smtClean="0"/>
              <a:t>Node</a:t>
            </a:r>
            <a:r>
              <a:rPr lang="de-CH" dirty="0" smtClean="0"/>
              <a:t>, </a:t>
            </a:r>
            <a:r>
              <a:rPr lang="de-CH" dirty="0" err="1" smtClean="0"/>
              <a:t>Issue</a:t>
            </a:r>
            <a:r>
              <a:rPr lang="de-CH" dirty="0"/>
              <a:t> </a:t>
            </a:r>
            <a:r>
              <a:rPr lang="de-CH" dirty="0" smtClean="0"/>
              <a:t>für Präsentation erstellen)</a:t>
            </a:r>
          </a:p>
          <a:p>
            <a:pPr lvl="1"/>
            <a:r>
              <a:rPr lang="de-CH" dirty="0" smtClean="0"/>
              <a:t>Arbeitsweise vom Team</a:t>
            </a:r>
          </a:p>
          <a:p>
            <a:pPr lvl="1"/>
            <a:r>
              <a:rPr lang="de-CH" dirty="0" smtClean="0"/>
              <a:t>Zeitplan</a:t>
            </a:r>
            <a:endParaRPr lang="de-CH" dirty="0" smtClean="0"/>
          </a:p>
          <a:p>
            <a:r>
              <a:rPr lang="de-CH" dirty="0" smtClean="0"/>
              <a:t>Struktur der Software</a:t>
            </a:r>
          </a:p>
          <a:p>
            <a:pPr lvl="1"/>
            <a:r>
              <a:rPr lang="de-CH" dirty="0"/>
              <a:t>GUI </a:t>
            </a:r>
            <a:r>
              <a:rPr lang="de-CH" dirty="0" smtClean="0"/>
              <a:t>(MVVM, Klassendiagramm)</a:t>
            </a:r>
          </a:p>
          <a:p>
            <a:pPr lvl="1"/>
            <a:r>
              <a:rPr lang="de-CH" dirty="0" smtClean="0"/>
              <a:t>Sudoku-Solver</a:t>
            </a:r>
          </a:p>
          <a:p>
            <a:pPr lvl="1"/>
            <a:r>
              <a:rPr lang="de-CH" dirty="0" smtClean="0"/>
              <a:t>Speicherkonzept, </a:t>
            </a:r>
            <a:r>
              <a:rPr lang="de-CH" dirty="0" err="1" smtClean="0"/>
              <a:t>Timer</a:t>
            </a:r>
            <a:endParaRPr lang="de-CH" dirty="0"/>
          </a:p>
          <a:p>
            <a:r>
              <a:rPr lang="de-CH" dirty="0" smtClean="0"/>
              <a:t>Live-Demo</a:t>
            </a:r>
            <a:endParaRPr lang="de-CH" dirty="0" smtClean="0"/>
          </a:p>
          <a:p>
            <a:r>
              <a:rPr lang="de-CH" dirty="0" smtClean="0"/>
              <a:t>Schlusswort</a:t>
            </a:r>
          </a:p>
          <a:p>
            <a:pPr lvl="1"/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r>
              <a:rPr lang="de-CH" dirty="0" smtClean="0"/>
              <a:t> / Review</a:t>
            </a:r>
          </a:p>
          <a:p>
            <a:pPr lvl="1"/>
            <a:r>
              <a:rPr lang="de-CH" dirty="0" err="1" smtClean="0"/>
              <a:t>Github</a:t>
            </a:r>
            <a:r>
              <a:rPr lang="de-CH" dirty="0" smtClean="0"/>
              <a:t> Close </a:t>
            </a:r>
            <a:r>
              <a:rPr lang="de-CH" dirty="0" err="1" smtClean="0"/>
              <a:t>Issue</a:t>
            </a:r>
            <a:r>
              <a:rPr lang="de-CH" dirty="0" smtClean="0"/>
              <a:t> Präsentation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327008" y="442612"/>
            <a:ext cx="6102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b="1" dirty="0" smtClean="0"/>
              <a:t>Inhalt zum Projekt Sudoku</a:t>
            </a:r>
            <a:r>
              <a:rPr lang="de-CH" dirty="0" smtClean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111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Schlusswort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Danke das sie zugehört haben =) 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3B49-CB29-4F58-978B-DF82537E37C9}" type="datetime1">
              <a:rPr lang="de-DE" smtClean="0"/>
              <a:t>23.05.2017</a:t>
            </a:fld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085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 ? 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1F75-E013-4A83-9122-2E5644D3093D}" type="datetime1">
              <a:rPr lang="de-DE" smtClean="0"/>
              <a:t>23.05.2017</a:t>
            </a:fld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226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Ende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05CA-45A2-4C1C-A5C6-9514832685B5}" type="datetime1">
              <a:rPr lang="de-DE" smtClean="0"/>
              <a:t>23.05.2017</a:t>
            </a:fld>
            <a:endParaRPr lang="de-CH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9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Aufgabenstellung:</a:t>
            </a:r>
          </a:p>
          <a:p>
            <a:pPr marL="0" indent="0">
              <a:buNone/>
            </a:pPr>
            <a:r>
              <a:rPr lang="de-CH" dirty="0" err="1" smtClean="0"/>
              <a:t>Scrum</a:t>
            </a:r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Rahmenbedingungen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92EA-D591-4878-BB80-E70DFF970D81}" type="datetime1">
              <a:rPr lang="de-DE" smtClean="0"/>
              <a:t>23.05.2017</a:t>
            </a:fld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00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Arbeitskonzept 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4E7A-E99D-4300-AF28-E26ACCCD1B91}" type="datetime1">
              <a:rPr lang="de-DE" smtClean="0"/>
              <a:t>23.05.2017</a:t>
            </a:fld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20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Zeitplan</a:t>
            </a:r>
            <a:endParaRPr lang="de-CH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1" y="1025232"/>
            <a:ext cx="6191250" cy="5331118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4B17-3E61-46D7-B55B-F7ECDEA59193}" type="datetime1">
              <a:rPr lang="de-DE" smtClean="0"/>
              <a:t>23.05.2017</a:t>
            </a:fld>
            <a:endParaRPr lang="de-CH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39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Verwendete Programmmuster </a:t>
            </a:r>
            <a:br>
              <a:rPr lang="de-CH" dirty="0"/>
            </a:b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1825625"/>
            <a:ext cx="5715000" cy="4351338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Muster: </a:t>
            </a:r>
          </a:p>
          <a:p>
            <a:pPr marL="0" indent="0">
              <a:buNone/>
            </a:pPr>
            <a:r>
              <a:rPr lang="de-CH" dirty="0" smtClean="0"/>
              <a:t>MVVM wobei bei </a:t>
            </a:r>
            <a:r>
              <a:rPr lang="de-CH" dirty="0" err="1" smtClean="0"/>
              <a:t>Javafx</a:t>
            </a:r>
            <a:r>
              <a:rPr lang="de-CH" dirty="0" smtClean="0"/>
              <a:t> das Muster speziell ergänzt wird, (Controller)  um die Beziehungen zu realisieren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50" y="1204118"/>
            <a:ext cx="5564342" cy="4834731"/>
          </a:xfrm>
          <a:prstGeom prst="rect">
            <a:avLst/>
          </a:prstGeom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A5F2-77DB-43ED-BFF5-A5AC6428B3EB}" type="datetime1">
              <a:rPr lang="de-DE" smtClean="0"/>
              <a:t>23.05.2017</a:t>
            </a:fld>
            <a:endParaRPr lang="de-CH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579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Struktur der SW </a:t>
            </a:r>
            <a:br>
              <a:rPr lang="de-CH" dirty="0"/>
            </a:b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(Klassendiagramm)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F305-E89E-4152-85B5-B7FEEE6E30AD}" type="datetime1">
              <a:rPr lang="de-DE" smtClean="0"/>
              <a:t>23.05.2017</a:t>
            </a:fld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366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Automatischer Löser</a:t>
            </a:r>
            <a:br>
              <a:rPr lang="de-CH" dirty="0"/>
            </a:b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Algorithmen:</a:t>
            </a:r>
          </a:p>
          <a:p>
            <a:r>
              <a:rPr lang="de-CH" dirty="0" smtClean="0"/>
              <a:t> </a:t>
            </a:r>
            <a:r>
              <a:rPr lang="de-CH" dirty="0" err="1" smtClean="0"/>
              <a:t>aufliesten</a:t>
            </a:r>
            <a:r>
              <a:rPr lang="de-CH" dirty="0" smtClean="0"/>
              <a:t>  1 </a:t>
            </a:r>
            <a:r>
              <a:rPr lang="de-CH" dirty="0" err="1" smtClean="0"/>
              <a:t>alg</a:t>
            </a:r>
            <a:endParaRPr lang="de-CH" dirty="0" smtClean="0"/>
          </a:p>
          <a:p>
            <a:r>
              <a:rPr lang="de-CH" dirty="0" smtClean="0"/>
              <a:t>2 </a:t>
            </a:r>
            <a:r>
              <a:rPr lang="de-CH" dirty="0" err="1" smtClean="0"/>
              <a:t>alg</a:t>
            </a:r>
            <a:r>
              <a:rPr lang="de-CH" dirty="0" smtClean="0"/>
              <a:t> </a:t>
            </a:r>
          </a:p>
          <a:p>
            <a:r>
              <a:rPr lang="de-CH" dirty="0" smtClean="0"/>
              <a:t>3 </a:t>
            </a:r>
            <a:r>
              <a:rPr lang="de-CH" dirty="0" err="1" smtClean="0"/>
              <a:t>alg</a:t>
            </a:r>
            <a:endParaRPr lang="de-CH" dirty="0" smtClean="0"/>
          </a:p>
          <a:p>
            <a:r>
              <a:rPr lang="de-CH" dirty="0"/>
              <a:t> </a:t>
            </a:r>
            <a:r>
              <a:rPr lang="de-CH" dirty="0" err="1" smtClean="0"/>
              <a:t>aufliesten</a:t>
            </a:r>
            <a:endParaRPr lang="de-CH" dirty="0" smtClean="0"/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Welche wurde letztendlich verwendet und warum: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D953-3B3F-4638-A1FA-BD710D10F6BD}" type="datetime1">
              <a:rPr lang="de-DE" smtClean="0"/>
              <a:t>23.05.2017</a:t>
            </a:fld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04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Laufende Anwendung 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4635" y="1387329"/>
            <a:ext cx="4632276" cy="4351338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Spiel </a:t>
            </a:r>
            <a:r>
              <a:rPr lang="de-CH" dirty="0" err="1" smtClean="0"/>
              <a:t>präsentierung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8" name="Picture 2" descr="New Bitmap Image 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88" y="2100190"/>
            <a:ext cx="41021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5301664" y="2308371"/>
            <a:ext cx="3221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de-CH" dirty="0" err="1"/>
              <a:t>esfWEFRWEF</a:t>
            </a:r>
            <a:endParaRPr lang="de-CH" dirty="0"/>
          </a:p>
          <a:p>
            <a:pPr marL="342900" lvl="0" indent="-342900">
              <a:buFont typeface="+mj-lt"/>
              <a:buAutoNum type="arabicPeriod"/>
            </a:pPr>
            <a:r>
              <a:rPr lang="de-CH" dirty="0"/>
              <a:t>EWFWEF</a:t>
            </a:r>
          </a:p>
          <a:p>
            <a:pPr marL="342900" lvl="0" indent="-342900">
              <a:buFont typeface="+mj-lt"/>
              <a:buAutoNum type="arabicPeriod"/>
            </a:pPr>
            <a:r>
              <a:rPr lang="de-CH" dirty="0"/>
              <a:t>WEFWEF</a:t>
            </a:r>
          </a:p>
          <a:p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4A92-408D-4B94-A8FD-37301E4992ED}" type="datetime1">
              <a:rPr lang="de-DE" smtClean="0"/>
              <a:t>23.05.2017</a:t>
            </a:fld>
            <a:endParaRPr lang="de-CH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134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Probleme</a:t>
            </a:r>
            <a:br>
              <a:rPr lang="de-CH" dirty="0"/>
            </a:b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Probleme welche wir angetroffen und bewältigt haben:</a:t>
            </a:r>
          </a:p>
          <a:p>
            <a:r>
              <a:rPr lang="de-CH" dirty="0"/>
              <a:t>U</a:t>
            </a:r>
            <a:r>
              <a:rPr lang="de-CH" dirty="0" smtClean="0"/>
              <a:t>mstellung von Java auf </a:t>
            </a:r>
            <a:r>
              <a:rPr lang="de-CH" dirty="0" err="1" smtClean="0"/>
              <a:t>Javafx</a:t>
            </a:r>
            <a:r>
              <a:rPr lang="de-CH" dirty="0" smtClean="0"/>
              <a:t> </a:t>
            </a:r>
          </a:p>
          <a:p>
            <a:r>
              <a:rPr lang="de-CH" dirty="0" smtClean="0"/>
              <a:t>Software-Geschwindigkeit beim Arbeiten</a:t>
            </a:r>
          </a:p>
          <a:p>
            <a:r>
              <a:rPr lang="de-CH" dirty="0" smtClean="0"/>
              <a:t>Einbinden des JSON File </a:t>
            </a:r>
          </a:p>
          <a:p>
            <a:r>
              <a:rPr lang="de-CH" dirty="0" smtClean="0">
                <a:solidFill>
                  <a:srgbClr val="FF0000"/>
                </a:solidFill>
              </a:rPr>
              <a:t>Konsequenter Arbeitsbeginn der Projektzeit </a:t>
            </a:r>
          </a:p>
          <a:p>
            <a:r>
              <a:rPr lang="de-CH" dirty="0" smtClean="0">
                <a:solidFill>
                  <a:srgbClr val="FF0000"/>
                </a:solidFill>
              </a:rPr>
              <a:t>Verbinden der …</a:t>
            </a:r>
          </a:p>
          <a:p>
            <a:r>
              <a:rPr lang="de-CH" dirty="0" smtClean="0">
                <a:solidFill>
                  <a:srgbClr val="FF0000"/>
                </a:solidFill>
              </a:rPr>
              <a:t>Speere für die eingelesenen Zahlen</a:t>
            </a:r>
          </a:p>
          <a:p>
            <a:pPr marL="0" indent="0">
              <a:buNone/>
            </a:pPr>
            <a:r>
              <a:rPr lang="de-CH" dirty="0" smtClean="0"/>
              <a:t>…..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1B0B-81DC-459C-841E-EF5B9C2D3AE9}" type="datetime1">
              <a:rPr lang="de-DE" smtClean="0"/>
              <a:t>23.05.2017</a:t>
            </a:fld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09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-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Breitbild</PresentationFormat>
  <Paragraphs>75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Storyboard-Layouts</vt:lpstr>
      <vt:lpstr>PowerPoint-Präsentation</vt:lpstr>
      <vt:lpstr>Einleitung </vt:lpstr>
      <vt:lpstr>Arbeitskonzept  </vt:lpstr>
      <vt:lpstr>Zeitplan</vt:lpstr>
      <vt:lpstr>Verwendete Programmmuster  </vt:lpstr>
      <vt:lpstr>Struktur der SW  </vt:lpstr>
      <vt:lpstr>Automatischer Löser </vt:lpstr>
      <vt:lpstr>Laufende Anwendung  </vt:lpstr>
      <vt:lpstr>Probleme </vt:lpstr>
      <vt:lpstr>Schlusswort </vt:lpstr>
      <vt:lpstr>Fragen ?  </vt:lpstr>
      <vt:lpstr>Ende </vt:lpstr>
    </vt:vector>
  </TitlesOfParts>
  <Company>NTB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Pauli Rico</dc:creator>
  <cp:lastModifiedBy>Christopher Sedric</cp:lastModifiedBy>
  <cp:revision>18</cp:revision>
  <dcterms:created xsi:type="dcterms:W3CDTF">2017-04-04T11:27:39Z</dcterms:created>
  <dcterms:modified xsi:type="dcterms:W3CDTF">2017-05-23T08:47:08Z</dcterms:modified>
</cp:coreProperties>
</file>