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521F4-C9F4-4D95-ABAF-C5D6D7FC103D}" type="datetimeFigureOut">
              <a:rPr lang="de-CH" smtClean="0"/>
              <a:t>05.04.2017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510E-06CB-4F38-828C-99DC6A8328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97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344-08ED-4390-859D-BC3AE766082B}" type="datetime1">
              <a:rPr lang="de-CH" smtClean="0"/>
              <a:t>05.04.2017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46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1F8-2AA0-4EB7-A4DE-3B769DA50F1C}" type="datetime1">
              <a:rPr lang="de-CH" smtClean="0"/>
              <a:t>05.04.2017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5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391B-C6B6-4CE1-B0AD-7E6042A49B5D}" type="datetime1">
              <a:rPr lang="de-CH" smtClean="0"/>
              <a:t>05.04.2017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19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17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do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3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216-EA7F-4D08-8700-60CA2D180B2B}" type="datetime1">
              <a:rPr lang="de-CH" smtClean="0"/>
              <a:t>05.04.2017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58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6973-6F86-4CF5-8B6A-F6EDE461137E}" type="datetime1">
              <a:rPr lang="de-CH" smtClean="0"/>
              <a:t>05.04.2017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6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BFA2-F803-4372-9178-E5CA77416BB0}" type="datetime1">
              <a:rPr lang="de-CH" smtClean="0"/>
              <a:t>05.04.2017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84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D969-FA3D-46F0-9E3E-A8C4A9468A44}" type="datetime1">
              <a:rPr lang="de-CH" smtClean="0"/>
              <a:t>05.04.2017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1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FDB0-6C36-4B74-9E74-FEECA4B0F6AC}" type="datetime1">
              <a:rPr lang="de-CH" smtClean="0"/>
              <a:t>05.04.2017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99A1-F9D1-4BB0-9EEA-879EE582B423}" type="datetime1">
              <a:rPr lang="de-CH" smtClean="0"/>
              <a:t>05.04.2017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96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3A5-EC16-4D19-A649-6BC849BC1622}" type="datetime1">
              <a:rPr lang="de-CH" smtClean="0"/>
              <a:t>05.04.2017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6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052F-67E6-49DC-A60C-2D29735754A8}" type="datetime1">
              <a:rPr lang="de-CH" smtClean="0"/>
              <a:t>05.04.2017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5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2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8B7F-C6AF-4918-82AD-AB4C89642670}" type="datetime1">
              <a:rPr lang="de-CH" smtClean="0"/>
              <a:t>05.04.2017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8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2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505242" y="1150498"/>
            <a:ext cx="9410407" cy="48883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Einleitung </a:t>
            </a:r>
            <a:endParaRPr lang="de-CH" dirty="0"/>
          </a:p>
          <a:p>
            <a:r>
              <a:rPr lang="de-CH" dirty="0"/>
              <a:t>Konzepte </a:t>
            </a:r>
          </a:p>
          <a:p>
            <a:r>
              <a:rPr lang="de-CH" dirty="0"/>
              <a:t>Verwendete Programmmuster </a:t>
            </a:r>
          </a:p>
          <a:p>
            <a:r>
              <a:rPr lang="de-CH" dirty="0"/>
              <a:t>Struktur der SW </a:t>
            </a:r>
          </a:p>
          <a:p>
            <a:r>
              <a:rPr lang="de-CH" dirty="0"/>
              <a:t>Automatischer Löser</a:t>
            </a:r>
          </a:p>
          <a:p>
            <a:r>
              <a:rPr lang="de-CH" dirty="0" smtClean="0"/>
              <a:t>Laufende Anwendung </a:t>
            </a:r>
            <a:endParaRPr lang="de-CH" dirty="0"/>
          </a:p>
          <a:p>
            <a:r>
              <a:rPr lang="de-CH" dirty="0" smtClean="0"/>
              <a:t>Probleme</a:t>
            </a:r>
          </a:p>
          <a:p>
            <a:r>
              <a:rPr lang="de-CH" dirty="0" smtClean="0"/>
              <a:t>Schlusswort</a:t>
            </a:r>
            <a:endParaRPr lang="de-CH" dirty="0"/>
          </a:p>
          <a:p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27008" y="442612"/>
            <a:ext cx="610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/>
              <a:t>Inhalt zum Projekt Sudoku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11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174-D2A0-4FA3-95CD-A2AC8C3B431D}" type="datetime1">
              <a:rPr lang="de-CH" b="1" smtClean="0"/>
              <a:t>05.04.2017</a:t>
            </a:fld>
            <a:endParaRPr lang="de-CH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b="1" dirty="0" smtClean="0"/>
              <a:t>Team Injodikaran Projekt </a:t>
            </a:r>
            <a:r>
              <a:rPr lang="de-CH" b="1" dirty="0" err="1" smtClean="0"/>
              <a:t>Hashi</a:t>
            </a:r>
            <a:r>
              <a:rPr lang="de-CH" b="1" dirty="0" smtClean="0"/>
              <a:t> </a:t>
            </a:r>
            <a:endParaRPr lang="de-CH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9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Aufgabenstellung: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26EF52-3D7E-415F-83FD-C0BDC38EC242}" type="datetime1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05.04.2017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Injodikaran Projekt Hashi 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A2A88-09B5-4B83-9B03-70976F071804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Konzepte </a:t>
            </a:r>
            <a:br>
              <a:rPr lang="de-CH" dirty="0"/>
            </a:b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5D5-A880-4EC3-A5E7-47E2E7122B94}" type="datetime1">
              <a:rPr lang="de-CH" smtClean="0"/>
              <a:t>05.04.2017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Programmmuster 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Muster: </a:t>
            </a:r>
          </a:p>
          <a:p>
            <a:pPr marL="0" indent="0">
              <a:buNone/>
            </a:pPr>
            <a:r>
              <a:rPr lang="de-CH" dirty="0" smtClean="0"/>
              <a:t>MVVM wobei bei </a:t>
            </a:r>
            <a:r>
              <a:rPr lang="de-CH" dirty="0" err="1" smtClean="0"/>
              <a:t>Javafx</a:t>
            </a:r>
            <a:r>
              <a:rPr lang="de-CH" dirty="0" smtClean="0"/>
              <a:t> das Muster speziell ergänzt wird, (Controller)  um die Beziehungen zu realisieren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99F-8CC0-4D1A-926D-29F036158FA4}" type="datetime1">
              <a:rPr lang="de-CH" smtClean="0"/>
              <a:t>05.04.2017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4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1204118"/>
            <a:ext cx="5564342" cy="48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 der SW 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(Klassendiagramm)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7286-1E44-4AE1-8A7C-A9E5499AD74A}" type="datetime1">
              <a:rPr lang="de-CH" smtClean="0"/>
              <a:t>05.04.2017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36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Automatischer Löser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Algorithmen:</a:t>
            </a:r>
          </a:p>
          <a:p>
            <a:r>
              <a:rPr lang="de-CH" dirty="0" smtClean="0"/>
              <a:t> </a:t>
            </a:r>
            <a:r>
              <a:rPr lang="de-CH" dirty="0" err="1" smtClean="0"/>
              <a:t>aufliesten</a:t>
            </a:r>
            <a:r>
              <a:rPr lang="de-CH" dirty="0" smtClean="0"/>
              <a:t>  1 </a:t>
            </a:r>
            <a:r>
              <a:rPr lang="de-CH" dirty="0" err="1" smtClean="0"/>
              <a:t>alg</a:t>
            </a:r>
            <a:endParaRPr lang="de-CH" dirty="0" smtClean="0"/>
          </a:p>
          <a:p>
            <a:r>
              <a:rPr lang="de-CH" dirty="0" smtClean="0"/>
              <a:t>2 </a:t>
            </a:r>
            <a:r>
              <a:rPr lang="de-CH" dirty="0" err="1" smtClean="0"/>
              <a:t>alg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</a:t>
            </a:r>
            <a:r>
              <a:rPr lang="de-CH" dirty="0" err="1" smtClean="0"/>
              <a:t>alg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err="1" smtClean="0"/>
              <a:t>aufliesten</a:t>
            </a: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Welche wurde letztendlich verwendet und warum: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EF52-3D7E-415F-83FD-C0BDC38EC242}" type="datetime1">
              <a:rPr lang="de-CH" smtClean="0"/>
              <a:t>05.04.2017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4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Probleme welche wir angetroffen und bewältigt haben:</a:t>
            </a:r>
          </a:p>
          <a:p>
            <a:r>
              <a:rPr lang="de-CH" dirty="0"/>
              <a:t>U</a:t>
            </a:r>
            <a:r>
              <a:rPr lang="de-CH" dirty="0" smtClean="0"/>
              <a:t>mstellung von Java auf </a:t>
            </a:r>
            <a:r>
              <a:rPr lang="de-CH" dirty="0" err="1" smtClean="0"/>
              <a:t>Javafx</a:t>
            </a:r>
            <a:r>
              <a:rPr lang="de-CH" dirty="0" smtClean="0"/>
              <a:t> </a:t>
            </a:r>
          </a:p>
          <a:p>
            <a:r>
              <a:rPr lang="de-CH" dirty="0" smtClean="0"/>
              <a:t>Software-Geschwindigkeit beim Arbeiten</a:t>
            </a:r>
          </a:p>
          <a:p>
            <a:r>
              <a:rPr lang="de-CH" dirty="0" smtClean="0"/>
              <a:t>Einbinden des JSON File </a:t>
            </a:r>
          </a:p>
          <a:p>
            <a:r>
              <a:rPr lang="de-CH" dirty="0" smtClean="0"/>
              <a:t>Konsequenter Arbeitsbeginn der Projektzeit </a:t>
            </a:r>
          </a:p>
          <a:p>
            <a:r>
              <a:rPr lang="de-CH" dirty="0" smtClean="0"/>
              <a:t>Verbinden der …</a:t>
            </a:r>
          </a:p>
          <a:p>
            <a:r>
              <a:rPr lang="de-CH" dirty="0" smtClean="0"/>
              <a:t>Speere für die eingelesenen Zahlen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174-D2A0-4FA3-95CD-A2AC8C3B431D}" type="datetime1">
              <a:rPr lang="de-CH" b="1" smtClean="0"/>
              <a:t>05.04.2017</a:t>
            </a:fld>
            <a:endParaRPr lang="de-CH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b="1" dirty="0" smtClean="0"/>
              <a:t>Team Injodikaran Projekt </a:t>
            </a:r>
            <a:r>
              <a:rPr lang="de-CH" b="1" dirty="0" err="1" smtClean="0"/>
              <a:t>Hashi</a:t>
            </a:r>
            <a:r>
              <a:rPr lang="de-CH" b="1" dirty="0" smtClean="0"/>
              <a:t> </a:t>
            </a:r>
            <a:endParaRPr lang="de-CH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09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Danke das sie zugehört haben =) 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174-D2A0-4FA3-95CD-A2AC8C3B431D}" type="datetime1">
              <a:rPr lang="de-CH" b="1" smtClean="0"/>
              <a:t>05.04.2017</a:t>
            </a:fld>
            <a:endParaRPr lang="de-CH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b="1" dirty="0" smtClean="0"/>
              <a:t>Team Injodikaran Projekt </a:t>
            </a:r>
            <a:r>
              <a:rPr lang="de-CH" b="1" dirty="0" err="1" smtClean="0"/>
              <a:t>Hashi</a:t>
            </a:r>
            <a:r>
              <a:rPr lang="de-CH" b="1" dirty="0" smtClean="0"/>
              <a:t> </a:t>
            </a:r>
            <a:endParaRPr lang="de-CH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8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 ?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EF52-3D7E-415F-83FD-C0BDC38EC242}" type="datetime1">
              <a:rPr lang="de-CH" smtClean="0"/>
              <a:t>05.04.2017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22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65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Storyboard-Layouts</vt:lpstr>
      <vt:lpstr>PowerPoint-Präsentation</vt:lpstr>
      <vt:lpstr>Einleitung </vt:lpstr>
      <vt:lpstr>Konzepte  </vt:lpstr>
      <vt:lpstr>Verwendete Programmmuster  </vt:lpstr>
      <vt:lpstr>Struktur der SW  </vt:lpstr>
      <vt:lpstr>Automatischer Löser </vt:lpstr>
      <vt:lpstr>Probleme </vt:lpstr>
      <vt:lpstr>Schlusswort </vt:lpstr>
      <vt:lpstr>Fragen ?  </vt:lpstr>
      <vt:lpstr>Ende </vt:lpstr>
    </vt:vector>
  </TitlesOfParts>
  <Company>NTB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Pauli Rico</dc:creator>
  <cp:lastModifiedBy>Pauli Rico</cp:lastModifiedBy>
  <cp:revision>7</cp:revision>
  <dcterms:created xsi:type="dcterms:W3CDTF">2017-04-04T11:27:39Z</dcterms:created>
  <dcterms:modified xsi:type="dcterms:W3CDTF">2017-04-05T13:32:29Z</dcterms:modified>
</cp:coreProperties>
</file>