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388F9-9454-44FC-BF61-70D398477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8B987-B388-435F-9BFA-DB349B593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AD52D-3137-4A0B-B408-FA410F70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0A3CD-72E3-494A-9A93-513D30A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459E7-51B9-4A09-A7F0-5830C28B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982AD-5B87-4507-9F71-B33DF067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42BE6-0AC3-4F92-A1E7-BBCB4ACF3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83ABD-9B28-4A94-91F2-041648D2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E91F-D6CD-42CC-8269-21CC4EC4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D5B65-AD3E-4C04-9339-57F8DC14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8B6F4-AEEB-490F-8701-3D0AE9D7C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6F5F37-483F-4916-A702-2C75F26C2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33D9C-B1B6-4FBF-8DE5-391E729D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A7A73-074E-457C-A6B9-587EBCBD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B0D65-06CA-4550-937D-43F89D97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4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BF676-DAE3-4080-B5C7-B6433E08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4C37A-3E46-4DB7-B9DC-17CCEBE7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0D39-2803-40C3-B212-4199E790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D7E57-54EC-4BB2-A7AB-45EEEEB1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14A2D-50AB-4286-87E7-8EA3E997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8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967F-D048-44E2-B2F0-4A85C090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8F595-8E2B-4CC4-B454-345147490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3F31E-75C4-4F42-B877-300EDF85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0334-6A58-444E-88DE-F7418D8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992C9-4C9A-46C1-8575-F0E03018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1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D26BC-424F-41FD-8673-47414248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3BDBC-46EE-4938-8F30-8ED2B7C23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B1AFDA-484D-4091-A567-FB17B37BE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3E3E9-ACC0-435C-B748-F89EA2AD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A63B2-614E-4CEB-89C3-D1CD918F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D2BB-B66B-4B75-9BE6-22F43CCF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0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5F0A2-3F1A-46F8-BE55-263D919A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1B077-12C9-4BEA-9B28-0D30A18A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0647C-AD81-4787-AA13-3EB9090D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A66F24-F33E-4788-B0BC-0BB397BD8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824D6-0039-4BE7-A540-8479F284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2A7FE9-C7E1-4596-9413-6B58217A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D505C0-52B0-4711-9C1A-19DEF586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02EE14-ECC3-4750-81B3-BD7E4B0A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3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A09BB-F96B-4C10-BD80-5C289AD5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ECF6E-230B-49F7-8483-68954B39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74F6D9-6453-4C8D-ABC5-1AB91FC9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D9403-FBF8-4F52-ABDF-60731D8A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8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8B418-4052-492D-8F30-92371FEF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D82BD-9542-4D1E-8328-E6BD13E1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4B38E-4825-4E42-9D61-DE57373D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F20BF-69BD-4E76-8098-8DCAA166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78FC0-11B6-46DB-BE64-8D852A8B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40830-63AA-4FFB-B729-638314FFB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8DCD9-36C6-42DD-B8C8-9D1ED2B7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6F3D1-D6A6-4AD0-B00C-EFE42F28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8A973-6226-4982-B3B1-40A4F35F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6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38C68-EDDE-45C8-8166-D912A4D2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0D0B8C-895E-4231-B68D-DB6119F03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E6D50-6A44-4EF9-A050-22B57621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E7BC85-62D9-427D-8BF4-8B9DAF14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C0C2E-65EC-44E6-B1B8-0A9D0805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50DE1-8898-4C9C-BA1A-3656AA9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7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ABF287-7BD6-4D36-AD53-3C6691B3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52B8D-1F17-4598-8721-78F8DD02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B18E4-ADB9-40BC-B9E0-09E8961C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3828-59B4-41EF-9A75-57FC76283D0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05EF5-5DFD-47AD-81F4-1F1205AC3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63AF6-5848-4BD4-85A5-B038CC38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E1AA-3006-463C-AA68-1DF2AA6E8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90EA9-DE5C-4366-8B06-A2FDE0EB9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Stream</a:t>
            </a:r>
            <a:r>
              <a:rPr lang="ko-KR" altLang="en-US" dirty="0"/>
              <a:t>이 뭐냐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0D1A79-ACE2-4B5A-A740-B44E906F0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2022/1/3 </a:t>
            </a:r>
            <a:r>
              <a:rPr lang="ko-KR" altLang="en-US" dirty="0" err="1"/>
              <a:t>변인경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8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8B9F5-132F-4EC5-B749-9CC0B663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교과서 </a:t>
            </a:r>
            <a:r>
              <a:rPr lang="en-US" altLang="ko-KR" dirty="0"/>
              <a:t>823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1256-AF33-4D0A-AEC2-5369938F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IntStream</a:t>
            </a:r>
            <a:r>
              <a:rPr lang="en-US" altLang="ko-KR" dirty="0"/>
              <a:t> </a:t>
            </a:r>
            <a:r>
              <a:rPr lang="en-US" altLang="ko-KR" dirty="0" err="1"/>
              <a:t>intStream</a:t>
            </a:r>
            <a:r>
              <a:rPr lang="en-US" altLang="ko-KR" dirty="0"/>
              <a:t> = </a:t>
            </a:r>
            <a:r>
              <a:rPr lang="en-US" altLang="ko-KR" dirty="0" err="1"/>
              <a:t>IntStream.reangeClosed</a:t>
            </a:r>
            <a:r>
              <a:rPr lang="en-US" altLang="ko-KR" dirty="0"/>
              <a:t>(1, 10);</a:t>
            </a:r>
          </a:p>
          <a:p>
            <a:r>
              <a:rPr lang="en-US" altLang="ko-KR" dirty="0" err="1"/>
              <a:t>intStream.skip</a:t>
            </a:r>
            <a:r>
              <a:rPr lang="en-US" altLang="ko-KR" dirty="0"/>
              <a:t>(3).limit(5).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System.out</a:t>
            </a:r>
            <a:r>
              <a:rPr lang="en-US" altLang="ko-KR" dirty="0"/>
              <a:t>::print);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7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79EF2-2EDA-4489-A8B9-4F2A57B9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2367C-58FF-46CF-B8BA-FD494FE3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553B8-8714-4FEF-8D88-38C9A940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6" y="228174"/>
            <a:ext cx="6953607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1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9A96-398A-46EF-89CA-E7EC16B7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C589C-654C-466F-97DC-63C63988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BC78D1-BC7E-4AB0-B462-7C918999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8" y="272088"/>
            <a:ext cx="8044451" cy="64292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0344A8-F7C2-4022-AAEE-C235784EFFCE}"/>
              </a:ext>
            </a:extLst>
          </p:cNvPr>
          <p:cNvSpPr/>
          <p:nvPr/>
        </p:nvSpPr>
        <p:spPr>
          <a:xfrm>
            <a:off x="5335009" y="3429000"/>
            <a:ext cx="619224" cy="3420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FA44C7-D9FF-4322-9B0E-66464552ABB2}"/>
              </a:ext>
            </a:extLst>
          </p:cNvPr>
          <p:cNvSpPr/>
          <p:nvPr/>
        </p:nvSpPr>
        <p:spPr>
          <a:xfrm>
            <a:off x="5335009" y="2114292"/>
            <a:ext cx="1211126" cy="3420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5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94289E-92C0-47D5-856E-6B2C0F9A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17" y="5775288"/>
            <a:ext cx="1117657" cy="7175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938FF0-F81E-4B20-AC51-E4EFF5F07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65" y="0"/>
            <a:ext cx="617947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C0BE-319F-48A6-B805-3EEAF085C5B0}"/>
              </a:ext>
            </a:extLst>
          </p:cNvPr>
          <p:cNvSpPr/>
          <p:nvPr/>
        </p:nvSpPr>
        <p:spPr>
          <a:xfrm>
            <a:off x="4292009" y="6030432"/>
            <a:ext cx="4446264" cy="24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94289E-92C0-47D5-856E-6B2C0F9A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17" y="5775288"/>
            <a:ext cx="1117657" cy="7175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938FF0-F81E-4B20-AC51-E4EFF5F07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65" y="0"/>
            <a:ext cx="6179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37DA8-4E50-46B5-871D-B312DCB3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 distinct </a:t>
            </a:r>
            <a:r>
              <a:rPr lang="ko-KR" altLang="en-US" dirty="0"/>
              <a:t>사용해서 문제 풀기</a:t>
            </a:r>
            <a:r>
              <a:rPr lang="en-US" altLang="ko-KR" dirty="0"/>
              <a:t>(pg823)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6616C-3601-4D06-910D-B429940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12212334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13</a:t>
            </a:r>
          </a:p>
          <a:p>
            <a:endParaRPr lang="en-US" altLang="ko-KR" dirty="0"/>
          </a:p>
          <a:p>
            <a:r>
              <a:rPr lang="ko-KR" altLang="en-US" dirty="0"/>
              <a:t>숫자 중복되는 요소 제거하기</a:t>
            </a:r>
            <a:endParaRPr lang="en-US" altLang="ko-KR" dirty="0"/>
          </a:p>
          <a:p>
            <a:r>
              <a:rPr lang="ko-KR" altLang="en-US" dirty="0"/>
              <a:t>짝수는 출력하지 않기</a:t>
            </a:r>
          </a:p>
        </p:txBody>
      </p:sp>
    </p:spTree>
    <p:extLst>
      <p:ext uri="{BB962C8B-B14F-4D97-AF65-F5344CB8AC3E}">
        <p14:creationId xmlns:p14="http://schemas.microsoft.com/office/powerpoint/2010/main" val="42654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51E68-D31E-4054-9AD1-30A0CD4B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https://www.acmicpc.net/problem/2562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6E5CD-9A21-40B0-A15B-1DA137B8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https://zzang9ha.tistory.com/282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88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75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Stream이 뭐냐</vt:lpstr>
      <vt:lpstr>교과서 823</vt:lpstr>
      <vt:lpstr>PowerPoint 프레젠테이션</vt:lpstr>
      <vt:lpstr>PowerPoint 프레젠테이션</vt:lpstr>
      <vt:lpstr>PowerPoint 프레젠테이션</vt:lpstr>
      <vt:lpstr>PowerPoint 프레젠테이션</vt:lpstr>
      <vt:lpstr>Filter distinct 사용해서 문제 풀기(pg823)</vt:lpstr>
      <vt:lpstr>https://www.acmicpc.net/problem/2562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Stream이 뭐냐</dc:title>
  <dc:creator>변 인경</dc:creator>
  <cp:lastModifiedBy>변 인경</cp:lastModifiedBy>
  <cp:revision>4</cp:revision>
  <dcterms:created xsi:type="dcterms:W3CDTF">2022-01-03T07:16:34Z</dcterms:created>
  <dcterms:modified xsi:type="dcterms:W3CDTF">2022-01-03T16:09:17Z</dcterms:modified>
</cp:coreProperties>
</file>